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4.png" ContentType="image/png"/>
  <Override PartName="/ppt/media/image34.png" ContentType="image/png"/>
  <Override PartName="/ppt/media/image9.png" ContentType="image/png"/>
  <Override PartName="/ppt/media/image29.png" ContentType="image/png"/>
  <Override PartName="/ppt/media/image6.png" ContentType="image/png"/>
  <Override PartName="/ppt/media/image31.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27.png" ContentType="image/png"/>
  <Override PartName="/ppt/media/image33.jpeg" ContentType="image/jpeg"/>
  <Override PartName="/ppt/media/image1.jpeg" ContentType="image/jpeg"/>
  <Override PartName="/ppt/media/image10.png" ContentType="image/png"/>
  <Override PartName="/ppt/media/image30.jpeg" ContentType="image/jpeg"/>
  <Override PartName="/ppt/media/image15.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5.png" ContentType="image/png"/>
  <Override PartName="/ppt/media/image28.png" ContentType="image/png"/>
  <Override PartName="/ppt/media/image14.png" ContentType="image/png"/>
  <Override PartName="/ppt/media/image16.png" ContentType="image/png"/>
  <Override PartName="/ppt/media/image17.png" ContentType="image/png"/>
  <Override PartName="/ppt/media/image18.png" ContentType="image/png"/>
  <Override PartName="/ppt/media/image20.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2CB90BA-89D3-4900-8890-9B40EEB0C8BF}" type="slidenum">
              <a:t>&lt;#&gt;</a:t>
            </a:fld>
          </a:p>
        </p:txBody>
      </p:sp>
      <p:sp>
        <p:nvSpPr>
          <p:cNvPr id="4" name="PlaceHolder 3"/>
          <p:cNvSpPr>
            <a:spLocks noGrp="1"/>
          </p:cNvSpPr>
          <p:nvPr>
            <p:ph type="dt" idx="3"/>
          </p:nvPr>
        </p:nvSpPr>
        <p:spPr/>
        <p:txBody>
          <a:bodyPr/>
          <a:p>
            <a:r>
              <a:rPr lang="es-E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9A72484-0F9A-4AEF-99D8-5BF92C83A953}" type="slidenum">
              <a:t>&lt;#&gt;</a:t>
            </a:fld>
          </a:p>
        </p:txBody>
      </p:sp>
      <p:sp>
        <p:nvSpPr>
          <p:cNvPr id="7" name="PlaceHolder 6"/>
          <p:cNvSpPr>
            <a:spLocks noGrp="1"/>
          </p:cNvSpPr>
          <p:nvPr>
            <p:ph type="dt" idx="3"/>
          </p:nvPr>
        </p:nvSpPr>
        <p:spPr/>
        <p:txBody>
          <a:bodyPr/>
          <a:p>
            <a:r>
              <a:rPr lang="es-E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422993A-E0C5-40EB-8585-020AB59F0E66}" type="slidenum">
              <a:t>&lt;#&gt;</a:t>
            </a:fld>
          </a:p>
        </p:txBody>
      </p:sp>
      <p:sp>
        <p:nvSpPr>
          <p:cNvPr id="9" name="PlaceHolder 8"/>
          <p:cNvSpPr>
            <a:spLocks noGrp="1"/>
          </p:cNvSpPr>
          <p:nvPr>
            <p:ph type="dt" idx="3"/>
          </p:nvPr>
        </p:nvSpPr>
        <p:spPr/>
        <p:txBody>
          <a:bodyPr/>
          <a:p>
            <a:r>
              <a:rPr lang="es-E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D62D3F5-70A9-4A06-B6C8-6116E7ED6261}" type="slidenum">
              <a:t>&lt;#&gt;</a:t>
            </a:fld>
          </a:p>
        </p:txBody>
      </p:sp>
      <p:sp>
        <p:nvSpPr>
          <p:cNvPr id="11" name="PlaceHolder 10"/>
          <p:cNvSpPr>
            <a:spLocks noGrp="1"/>
          </p:cNvSpPr>
          <p:nvPr>
            <p:ph type="dt" idx="3"/>
          </p:nvPr>
        </p:nvSpPr>
        <p:spPr/>
        <p:txBody>
          <a:bodyPr/>
          <a:p>
            <a:r>
              <a:rPr lang="es-E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6878C99-57B4-4115-95F4-07B033E5CA9A}" type="slidenum">
              <a:t>&lt;#&gt;</a:t>
            </a:fld>
          </a:p>
        </p:txBody>
      </p:sp>
      <p:sp>
        <p:nvSpPr>
          <p:cNvPr id="4" name="PlaceHolder 3"/>
          <p:cNvSpPr>
            <a:spLocks noGrp="1"/>
          </p:cNvSpPr>
          <p:nvPr>
            <p:ph type="dt" idx="6"/>
          </p:nvPr>
        </p:nvSpPr>
        <p:spPr/>
        <p:txBody>
          <a:bodyPr/>
          <a:p>
            <a:r>
              <a:rPr lang="es-E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B7076BD1-0FF3-456C-A60F-E0E7A5C8A142}" type="slidenum">
              <a:t>&lt;#&gt;</a:t>
            </a:fld>
          </a:p>
        </p:txBody>
      </p:sp>
      <p:sp>
        <p:nvSpPr>
          <p:cNvPr id="6" name="PlaceHolder 5"/>
          <p:cNvSpPr>
            <a:spLocks noGrp="1"/>
          </p:cNvSpPr>
          <p:nvPr>
            <p:ph type="dt" idx="6"/>
          </p:nvPr>
        </p:nvSpPr>
        <p:spPr/>
        <p:txBody>
          <a:bodyPr/>
          <a:p>
            <a:r>
              <a:rPr lang="es-E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C64B409-9F89-4D3C-9327-0709DE4D8B34}" type="slidenum">
              <a:t>&lt;#&gt;</a:t>
            </a:fld>
          </a:p>
        </p:txBody>
      </p:sp>
      <p:sp>
        <p:nvSpPr>
          <p:cNvPr id="6" name="PlaceHolder 5"/>
          <p:cNvSpPr>
            <a:spLocks noGrp="1"/>
          </p:cNvSpPr>
          <p:nvPr>
            <p:ph type="dt" idx="6"/>
          </p:nvPr>
        </p:nvSpPr>
        <p:spPr/>
        <p:txBody>
          <a:bodyPr/>
          <a:p>
            <a:r>
              <a:rPr lang="es-E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B646405-AE2C-4EB7-9DFD-99D0CEBB1ADF}" type="slidenum">
              <a:t>&lt;#&gt;</a:t>
            </a:fld>
          </a:p>
        </p:txBody>
      </p:sp>
      <p:sp>
        <p:nvSpPr>
          <p:cNvPr id="7" name="PlaceHolder 6"/>
          <p:cNvSpPr>
            <a:spLocks noGrp="1"/>
          </p:cNvSpPr>
          <p:nvPr>
            <p:ph type="dt" idx="6"/>
          </p:nvPr>
        </p:nvSpPr>
        <p:spPr/>
        <p:txBody>
          <a:bodyPr/>
          <a:p>
            <a:r>
              <a:rPr lang="es-E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C779A0D-D8FB-41CD-B3E6-93F29B5DE09F}" type="slidenum">
              <a:t>&lt;#&gt;</a:t>
            </a:fld>
          </a:p>
        </p:txBody>
      </p:sp>
      <p:sp>
        <p:nvSpPr>
          <p:cNvPr id="5" name="PlaceHolder 4"/>
          <p:cNvSpPr>
            <a:spLocks noGrp="1"/>
          </p:cNvSpPr>
          <p:nvPr>
            <p:ph type="dt" idx="6"/>
          </p:nvPr>
        </p:nvSpPr>
        <p:spPr/>
        <p:txBody>
          <a:bodyPr/>
          <a:p>
            <a:r>
              <a:rPr lang="es-E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08CCB7F-6668-44FF-BB52-407F8EEFC4EB}" type="slidenum">
              <a:t>&lt;#&gt;</a:t>
            </a:fld>
          </a:p>
        </p:txBody>
      </p:sp>
      <p:sp>
        <p:nvSpPr>
          <p:cNvPr id="5" name="PlaceHolder 4"/>
          <p:cNvSpPr>
            <a:spLocks noGrp="1"/>
          </p:cNvSpPr>
          <p:nvPr>
            <p:ph type="dt" idx="6"/>
          </p:nvPr>
        </p:nvSpPr>
        <p:spPr/>
        <p:txBody>
          <a:bodyPr/>
          <a:p>
            <a:r>
              <a:rPr lang="es-E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AC60867-1FCA-4D07-9517-0ECE21153298}" type="slidenum">
              <a:t>&lt;#&gt;</a:t>
            </a:fld>
          </a:p>
        </p:txBody>
      </p:sp>
      <p:sp>
        <p:nvSpPr>
          <p:cNvPr id="8" name="PlaceHolder 7"/>
          <p:cNvSpPr>
            <a:spLocks noGrp="1"/>
          </p:cNvSpPr>
          <p:nvPr>
            <p:ph type="dt" idx="6"/>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97EDC61-6468-40FD-9E11-D8E1B45D67BA}"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B9E6C14-6217-4408-890D-AD18F761367B}" type="slidenum">
              <a:t>&lt;#&gt;</a:t>
            </a:fld>
          </a:p>
        </p:txBody>
      </p:sp>
      <p:sp>
        <p:nvSpPr>
          <p:cNvPr id="8" name="PlaceHolder 7"/>
          <p:cNvSpPr>
            <a:spLocks noGrp="1"/>
          </p:cNvSpPr>
          <p:nvPr>
            <p:ph type="dt" idx="6"/>
          </p:nvPr>
        </p:nvSpPr>
        <p:spPr/>
        <p:txBody>
          <a:bodyPr/>
          <a:p>
            <a:r>
              <a:rPr lang="es-E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3D2CB09-139F-41F1-AD1A-A774114A6055}" type="slidenum">
              <a:t>&lt;#&gt;</a:t>
            </a:fld>
          </a:p>
        </p:txBody>
      </p:sp>
      <p:sp>
        <p:nvSpPr>
          <p:cNvPr id="8" name="PlaceHolder 7"/>
          <p:cNvSpPr>
            <a:spLocks noGrp="1"/>
          </p:cNvSpPr>
          <p:nvPr>
            <p:ph type="dt" idx="6"/>
          </p:nvPr>
        </p:nvSpPr>
        <p:spPr/>
        <p:txBody>
          <a:bodyPr/>
          <a:p>
            <a:r>
              <a:rPr lang="es-E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B16AE24-DE87-4BF1-81EF-69D3D10D68D9}" type="slidenum">
              <a:t>&lt;#&gt;</a:t>
            </a:fld>
          </a:p>
        </p:txBody>
      </p:sp>
      <p:sp>
        <p:nvSpPr>
          <p:cNvPr id="7" name="PlaceHolder 6"/>
          <p:cNvSpPr>
            <a:spLocks noGrp="1"/>
          </p:cNvSpPr>
          <p:nvPr>
            <p:ph type="dt" idx="6"/>
          </p:nvPr>
        </p:nvSpPr>
        <p:spPr/>
        <p:txBody>
          <a:bodyPr/>
          <a:p>
            <a:r>
              <a:rPr lang="es-E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E1A7CFDA-9B1F-406D-819E-C476AC72D5E3}" type="slidenum">
              <a:t>&lt;#&gt;</a:t>
            </a:fld>
          </a:p>
        </p:txBody>
      </p:sp>
      <p:sp>
        <p:nvSpPr>
          <p:cNvPr id="9" name="PlaceHolder 8"/>
          <p:cNvSpPr>
            <a:spLocks noGrp="1"/>
          </p:cNvSpPr>
          <p:nvPr>
            <p:ph type="dt" idx="6"/>
          </p:nvPr>
        </p:nvSpPr>
        <p:spPr/>
        <p:txBody>
          <a:bodyPr/>
          <a:p>
            <a:r>
              <a:rPr lang="es-E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C9A873CA-BF99-4D25-B3CC-DBC656C9C0B9}" type="slidenum">
              <a:t>&lt;#&gt;</a:t>
            </a:fld>
          </a:p>
        </p:txBody>
      </p:sp>
      <p:sp>
        <p:nvSpPr>
          <p:cNvPr id="11" name="PlaceHolder 10"/>
          <p:cNvSpPr>
            <a:spLocks noGrp="1"/>
          </p:cNvSpPr>
          <p:nvPr>
            <p:ph type="dt" idx="6"/>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8910275-E749-47DF-8A1A-A28850896B3A}" type="slidenum">
              <a:t>&lt;#&gt;</a:t>
            </a:fld>
          </a:p>
        </p:txBody>
      </p:sp>
      <p:sp>
        <p:nvSpPr>
          <p:cNvPr id="6" name="PlaceHolder 5"/>
          <p:cNvSpPr>
            <a:spLocks noGrp="1"/>
          </p:cNvSpPr>
          <p:nvPr>
            <p:ph type="dt" idx="3"/>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35B29CC-6BE6-4E30-8EA7-EE1411016544}" type="slidenum">
              <a:t>&lt;#&gt;</a:t>
            </a:fld>
          </a:p>
        </p:txBody>
      </p:sp>
      <p:sp>
        <p:nvSpPr>
          <p:cNvPr id="7" name="PlaceHolder 6"/>
          <p:cNvSpPr>
            <a:spLocks noGrp="1"/>
          </p:cNvSpPr>
          <p:nvPr>
            <p:ph type="dt" idx="3"/>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FFB6D6F-EA89-4D59-B447-0A51C6241CCA}" type="slidenum">
              <a:t>&lt;#&gt;</a:t>
            </a:fld>
          </a:p>
        </p:txBody>
      </p:sp>
      <p:sp>
        <p:nvSpPr>
          <p:cNvPr id="5" name="PlaceHolder 4"/>
          <p:cNvSpPr>
            <a:spLocks noGrp="1"/>
          </p:cNvSpPr>
          <p:nvPr>
            <p:ph type="dt" idx="3"/>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E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45795CF-0E26-454D-B943-D474625402B3}" type="slidenum">
              <a:t>&lt;#&gt;</a:t>
            </a:fld>
          </a:p>
        </p:txBody>
      </p:sp>
      <p:sp>
        <p:nvSpPr>
          <p:cNvPr id="5" name="PlaceHolder 4"/>
          <p:cNvSpPr>
            <a:spLocks noGrp="1"/>
          </p:cNvSpPr>
          <p:nvPr>
            <p:ph type="dt" idx="3"/>
          </p:nvPr>
        </p:nvSpPr>
        <p:spPr/>
        <p:txBody>
          <a:bodyPr/>
          <a:p>
            <a:r>
              <a:rPr lang="es-E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E0FC3C3-93DE-40A6-98D8-937AA034DCEA}" type="slidenum">
              <a:t>&lt;#&gt;</a:t>
            </a:fld>
          </a:p>
        </p:txBody>
      </p:sp>
      <p:sp>
        <p:nvSpPr>
          <p:cNvPr id="8" name="PlaceHolder 7"/>
          <p:cNvSpPr>
            <a:spLocks noGrp="1"/>
          </p:cNvSpPr>
          <p:nvPr>
            <p:ph type="dt" idx="3"/>
          </p:nvPr>
        </p:nvSpPr>
        <p:spPr/>
        <p:txBody>
          <a:bodyPr/>
          <a:p>
            <a:r>
              <a:rPr lang="es-E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40884D5-6491-4DC4-B24A-A4EDD0DE65E4}" type="slidenum">
              <a:t>&lt;#&gt;</a:t>
            </a:fld>
          </a:p>
        </p:txBody>
      </p:sp>
      <p:sp>
        <p:nvSpPr>
          <p:cNvPr id="8" name="PlaceHolder 7"/>
          <p:cNvSpPr>
            <a:spLocks noGrp="1"/>
          </p:cNvSpPr>
          <p:nvPr>
            <p:ph type="dt" idx="3"/>
          </p:nvPr>
        </p:nvSpPr>
        <p:spPr/>
        <p:txBody>
          <a:bodyPr/>
          <a:p>
            <a:r>
              <a:rPr lang="es-E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s-ES" sz="18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s-E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D3E258B-46CD-4B49-BDDD-1D975C2DEF89}" type="slidenum">
              <a:t>&lt;#&gt;</a:t>
            </a:fld>
          </a:p>
        </p:txBody>
      </p:sp>
      <p:sp>
        <p:nvSpPr>
          <p:cNvPr id="8" name="PlaceHolder 7"/>
          <p:cNvSpPr>
            <a:spLocks noGrp="1"/>
          </p:cNvSpPr>
          <p:nvPr>
            <p:ph type="dt" idx="3"/>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s-ES" sz="4400" spc="-1" strike="noStrike">
                <a:solidFill>
                  <a:srgbClr val="000000"/>
                </a:solidFill>
                <a:latin typeface="Arial"/>
              </a:rPr>
              <a:t>Pulse para editar el formato del texto de título</a:t>
            </a:r>
            <a:endParaRPr b="0" lang="es-ES" sz="4400" spc="-1" strike="noStrike">
              <a:solidFill>
                <a:srgbClr val="000000"/>
              </a:solidFill>
              <a:latin typeface="Arial"/>
            </a:endParaRPr>
          </a:p>
        </p:txBody>
      </p:sp>
      <p:sp>
        <p:nvSpPr>
          <p:cNvPr id="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s-ES" sz="2800" spc="-1" strike="noStrike">
                <a:solidFill>
                  <a:srgbClr val="000000"/>
                </a:solidFill>
                <a:latin typeface="Arial"/>
              </a:rPr>
              <a:t>Pulse para editar el formato de texto del esquema</a:t>
            </a:r>
            <a:endParaRPr b="0" lang="es-E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s-ES" sz="2800" spc="-1" strike="noStrike">
                <a:solidFill>
                  <a:srgbClr val="000000"/>
                </a:solidFill>
                <a:latin typeface="Arial"/>
              </a:rPr>
              <a:t>Segundo nivel del esquema</a:t>
            </a:r>
            <a:endParaRPr b="0" lang="es-ES" sz="28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s-ES" sz="2800" spc="-1" strike="noStrike">
                <a:solidFill>
                  <a:srgbClr val="000000"/>
                </a:solidFill>
                <a:latin typeface="Arial"/>
              </a:rPr>
              <a:t>Tercer nivel del esquema</a:t>
            </a:r>
            <a:endParaRPr b="0" lang="es-ES" sz="2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s-ES" sz="2800" spc="-1" strike="noStrike">
                <a:solidFill>
                  <a:srgbClr val="000000"/>
                </a:solidFill>
                <a:latin typeface="Arial"/>
              </a:rPr>
              <a:t>Cuarto nivel del esquema</a:t>
            </a:r>
            <a:endParaRPr b="0" lang="es-ES" sz="2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s-ES" sz="2800" spc="-1" strike="noStrike">
                <a:solidFill>
                  <a:srgbClr val="000000"/>
                </a:solidFill>
                <a:latin typeface="Arial"/>
              </a:rPr>
              <a:t>Quinto nivel del esquema</a:t>
            </a:r>
            <a:endParaRPr b="0" lang="es-ES" sz="28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s-ES" sz="2800" spc="-1" strike="noStrike">
                <a:solidFill>
                  <a:srgbClr val="000000"/>
                </a:solidFill>
                <a:latin typeface="Arial"/>
              </a:rPr>
              <a:t>Sexto nivel del esquema</a:t>
            </a:r>
            <a:endParaRPr b="0" lang="es-ES" sz="28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s-ES" sz="2800" spc="-1" strike="noStrike">
                <a:solidFill>
                  <a:srgbClr val="000000"/>
                </a:solidFill>
                <a:latin typeface="Arial"/>
              </a:rPr>
              <a:t>Séptimo nivel del esquema</a:t>
            </a:r>
            <a:endParaRPr b="0" lang="es-ES" sz="2800" spc="-1" strike="noStrike">
              <a:solidFill>
                <a:srgbClr val="000000"/>
              </a:solidFill>
              <a:latin typeface="Arial"/>
            </a:endParaRPr>
          </a:p>
        </p:txBody>
      </p:sp>
      <p:sp>
        <p:nvSpPr>
          <p:cNvPr id="2" name="PlaceHolder 3"/>
          <p:cNvSpPr>
            <a:spLocks noGrp="1"/>
          </p:cNvSpPr>
          <p:nvPr>
            <p:ph type="ftr" idx="1"/>
          </p:nvPr>
        </p:nvSpPr>
        <p:spPr>
          <a:xfrm>
            <a:off x="4038480" y="6356520"/>
            <a:ext cx="4113720" cy="363960"/>
          </a:xfrm>
          <a:prstGeom prst="rect">
            <a:avLst/>
          </a:prstGeom>
          <a:noFill/>
          <a:ln w="0">
            <a:noFill/>
          </a:ln>
        </p:spPr>
        <p:txBody>
          <a:bodyPr lIns="90000" rIns="90000" tIns="45000" bIns="45000" anchor="ctr">
            <a:noAutofit/>
          </a:bodyPr>
          <a:lstStyle>
            <a:lvl1pPr algn="ctr">
              <a:lnSpc>
                <a:spcPct val="100000"/>
              </a:lnSpc>
              <a:buNone/>
              <a:defRPr b="0" lang="es-ES" sz="1400" spc="-1" strike="noStrike">
                <a:solidFill>
                  <a:srgbClr val="000000"/>
                </a:solidFill>
                <a:latin typeface="Times New Roman"/>
                <a:ea typeface="DejaVu Sans"/>
              </a:defRPr>
            </a:lvl1pPr>
          </a:lstStyle>
          <a:p>
            <a:pPr algn="ctr">
              <a:lnSpc>
                <a:spcPct val="100000"/>
              </a:lnSpc>
              <a:buNone/>
            </a:pPr>
            <a:r>
              <a:rPr b="0" lang="es-ES" sz="1400" spc="-1" strike="noStrike">
                <a:solidFill>
                  <a:srgbClr val="000000"/>
                </a:solidFill>
                <a:latin typeface="Times New Roman"/>
                <a:ea typeface="DejaVu Sans"/>
              </a:rPr>
              <a:t>&lt;pie de página&gt;</a:t>
            </a:r>
            <a:endParaRPr b="0" lang="es-ES" sz="1400" spc="-1" strike="noStrike">
              <a:latin typeface="Times New Roman"/>
            </a:endParaRPr>
          </a:p>
        </p:txBody>
      </p:sp>
      <p:sp>
        <p:nvSpPr>
          <p:cNvPr id="3" name="PlaceHolder 4"/>
          <p:cNvSpPr>
            <a:spLocks noGrp="1"/>
          </p:cNvSpPr>
          <p:nvPr>
            <p:ph type="sldNum" idx="2"/>
          </p:nvPr>
        </p:nvSpPr>
        <p:spPr>
          <a:xfrm>
            <a:off x="8610480" y="6356520"/>
            <a:ext cx="2742120" cy="363960"/>
          </a:xfrm>
          <a:prstGeom prst="rect">
            <a:avLst/>
          </a:prstGeom>
          <a:noFill/>
          <a:ln w="0">
            <a:noFill/>
          </a:ln>
        </p:spPr>
        <p:txBody>
          <a:bodyPr lIns="90000" rIns="90000" tIns="45000" bIns="45000" anchor="ctr">
            <a:noAutofit/>
          </a:bodyPr>
          <a:lstStyle>
            <a:lvl1pPr algn="r">
              <a:lnSpc>
                <a:spcPct val="100000"/>
              </a:lnSpc>
              <a:buNone/>
              <a:defRPr b="0" lang="es-ES" sz="1200" spc="-1" strike="noStrike">
                <a:solidFill>
                  <a:srgbClr val="8b8b8b"/>
                </a:solidFill>
                <a:latin typeface="Calibri"/>
                <a:ea typeface="DejaVu Sans"/>
              </a:defRPr>
            </a:lvl1pPr>
          </a:lstStyle>
          <a:p>
            <a:pPr algn="r">
              <a:lnSpc>
                <a:spcPct val="100000"/>
              </a:lnSpc>
              <a:buNone/>
            </a:pPr>
            <a:fld id="{B167D066-2A9E-4640-BF3D-96C26671DDDD}" type="slidenum">
              <a:rPr b="0" lang="es-ES" sz="1200" spc="-1" strike="noStrike">
                <a:solidFill>
                  <a:srgbClr val="8b8b8b"/>
                </a:solidFill>
                <a:latin typeface="Calibri"/>
                <a:ea typeface="DejaVu Sans"/>
              </a:rPr>
              <a:t>&lt;número&gt;</a:t>
            </a:fld>
            <a:endParaRPr b="0" lang="es-ES" sz="1200" spc="-1" strike="noStrike">
              <a:latin typeface="Times New Roman"/>
            </a:endParaRPr>
          </a:p>
        </p:txBody>
      </p:sp>
      <p:sp>
        <p:nvSpPr>
          <p:cNvPr id="4" name="PlaceHolder 5"/>
          <p:cNvSpPr>
            <a:spLocks noGrp="1"/>
          </p:cNvSpPr>
          <p:nvPr>
            <p:ph type="dt" idx="3"/>
          </p:nvPr>
        </p:nvSpPr>
        <p:spPr>
          <a:xfrm>
            <a:off x="838080" y="6356520"/>
            <a:ext cx="2742120" cy="363960"/>
          </a:xfrm>
          <a:prstGeom prst="rect">
            <a:avLst/>
          </a:prstGeom>
          <a:noFill/>
          <a:ln w="0">
            <a:noFill/>
          </a:ln>
        </p:spPr>
        <p:txBody>
          <a:bodyPr lIns="90000" rIns="90000" tIns="45000" bIns="45000" anchor="ctr">
            <a:noAutofit/>
          </a:bodyPr>
          <a:lstStyle>
            <a:lvl1pPr>
              <a:defRPr b="0" lang="es-ES" sz="1400" spc="-1" strike="noStrike">
                <a:latin typeface="Times New Roman"/>
              </a:defRPr>
            </a:lvl1pPr>
          </a:lstStyle>
          <a:p>
            <a:r>
              <a:rPr b="0" lang="es-ES" sz="1400" spc="-1" strike="noStrike">
                <a:latin typeface="Times New Roman"/>
              </a:rPr>
              <a:t>&lt;fecha/hora&gt;</a:t>
            </a:r>
            <a:endParaRPr b="0" lang="es-E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3720" cy="363960"/>
          </a:xfrm>
          <a:prstGeom prst="rect">
            <a:avLst/>
          </a:prstGeom>
          <a:noFill/>
          <a:ln w="0">
            <a:noFill/>
          </a:ln>
        </p:spPr>
        <p:txBody>
          <a:bodyPr lIns="90000" rIns="90000" tIns="45000" bIns="45000" anchor="ctr">
            <a:noAutofit/>
          </a:bodyPr>
          <a:lstStyle>
            <a:lvl1pPr algn="ctr">
              <a:lnSpc>
                <a:spcPct val="100000"/>
              </a:lnSpc>
              <a:buNone/>
              <a:defRPr b="0" lang="es-ES" sz="1400" spc="-1" strike="noStrike">
                <a:solidFill>
                  <a:srgbClr val="000000"/>
                </a:solidFill>
                <a:latin typeface="Times New Roman"/>
                <a:ea typeface="DejaVu Sans"/>
              </a:defRPr>
            </a:lvl1pPr>
          </a:lstStyle>
          <a:p>
            <a:pPr algn="ctr">
              <a:lnSpc>
                <a:spcPct val="100000"/>
              </a:lnSpc>
              <a:buNone/>
            </a:pPr>
            <a:r>
              <a:rPr b="0" lang="es-ES" sz="1400" spc="-1" strike="noStrike">
                <a:solidFill>
                  <a:srgbClr val="000000"/>
                </a:solidFill>
                <a:latin typeface="Times New Roman"/>
                <a:ea typeface="DejaVu Sans"/>
              </a:rPr>
              <a:t>&lt;pie de página&gt;</a:t>
            </a:r>
            <a:endParaRPr b="0" lang="es-ES" sz="1400" spc="-1" strike="noStrike">
              <a:latin typeface="Times New Roman"/>
            </a:endParaRPr>
          </a:p>
        </p:txBody>
      </p:sp>
      <p:sp>
        <p:nvSpPr>
          <p:cNvPr id="42" name="PlaceHolder 2"/>
          <p:cNvSpPr>
            <a:spLocks noGrp="1"/>
          </p:cNvSpPr>
          <p:nvPr>
            <p:ph type="sldNum" idx="5"/>
          </p:nvPr>
        </p:nvSpPr>
        <p:spPr>
          <a:xfrm>
            <a:off x="8610480" y="6356520"/>
            <a:ext cx="2742120" cy="363960"/>
          </a:xfrm>
          <a:prstGeom prst="rect">
            <a:avLst/>
          </a:prstGeom>
          <a:noFill/>
          <a:ln w="0">
            <a:noFill/>
          </a:ln>
        </p:spPr>
        <p:txBody>
          <a:bodyPr lIns="90000" rIns="90000" tIns="45000" bIns="45000" anchor="ctr">
            <a:noAutofit/>
          </a:bodyPr>
          <a:lstStyle>
            <a:lvl1pPr algn="r">
              <a:lnSpc>
                <a:spcPct val="100000"/>
              </a:lnSpc>
              <a:buNone/>
              <a:defRPr b="0" lang="es-ES" sz="1200" spc="-1" strike="noStrike">
                <a:solidFill>
                  <a:srgbClr val="8b8b8b"/>
                </a:solidFill>
                <a:latin typeface="Calibri"/>
                <a:ea typeface="DejaVu Sans"/>
              </a:defRPr>
            </a:lvl1pPr>
          </a:lstStyle>
          <a:p>
            <a:pPr algn="r">
              <a:lnSpc>
                <a:spcPct val="100000"/>
              </a:lnSpc>
              <a:buNone/>
            </a:pPr>
            <a:fld id="{A9E80BB9-DA58-497C-A722-E4F37F204F43}" type="slidenum">
              <a:rPr b="0" lang="es-ES" sz="1200" spc="-1" strike="noStrike">
                <a:solidFill>
                  <a:srgbClr val="8b8b8b"/>
                </a:solidFill>
                <a:latin typeface="Calibri"/>
                <a:ea typeface="DejaVu Sans"/>
              </a:rPr>
              <a:t>&lt;número&gt;</a:t>
            </a:fld>
            <a:endParaRPr b="0" lang="es-ES" sz="1200" spc="-1" strike="noStrike">
              <a:latin typeface="Times New Roman"/>
            </a:endParaRPr>
          </a:p>
        </p:txBody>
      </p:sp>
      <p:sp>
        <p:nvSpPr>
          <p:cNvPr id="43" name="PlaceHolder 3"/>
          <p:cNvSpPr>
            <a:spLocks noGrp="1"/>
          </p:cNvSpPr>
          <p:nvPr>
            <p:ph type="dt" idx="6"/>
          </p:nvPr>
        </p:nvSpPr>
        <p:spPr>
          <a:xfrm>
            <a:off x="838080" y="6356520"/>
            <a:ext cx="2742120" cy="363960"/>
          </a:xfrm>
          <a:prstGeom prst="rect">
            <a:avLst/>
          </a:prstGeom>
          <a:noFill/>
          <a:ln w="0">
            <a:noFill/>
          </a:ln>
        </p:spPr>
        <p:txBody>
          <a:bodyPr lIns="90000" rIns="90000" tIns="45000" bIns="45000" anchor="ctr">
            <a:noAutofit/>
          </a:bodyPr>
          <a:lstStyle>
            <a:lvl1pPr>
              <a:defRPr b="0" lang="es-ES" sz="1400" spc="-1" strike="noStrike">
                <a:latin typeface="Times New Roman"/>
              </a:defRPr>
            </a:lvl1pPr>
          </a:lstStyle>
          <a:p>
            <a:r>
              <a:rPr b="0" lang="es-ES" sz="1400" spc="-1" strike="noStrike">
                <a:latin typeface="Times New Roman"/>
              </a:rPr>
              <a:t>&lt;fecha/hora&gt;</a:t>
            </a:r>
            <a:endParaRPr b="0" lang="es-ES"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s-ES" sz="2800" spc="-1" strike="noStrike">
                <a:solidFill>
                  <a:srgbClr val="000000"/>
                </a:solidFill>
                <a:latin typeface="Arial"/>
              </a:rPr>
              <a:t>Pulse para editar el formato de texto del esquema</a:t>
            </a:r>
            <a:endParaRPr b="0" lang="es-E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s-ES" sz="2000" spc="-1" strike="noStrike">
                <a:solidFill>
                  <a:srgbClr val="000000"/>
                </a:solidFill>
                <a:latin typeface="Arial"/>
              </a:rPr>
              <a:t>Segundo nivel del esquema</a:t>
            </a:r>
            <a:endParaRPr b="0" lang="es-E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capturetheatlas.com/es/enfoque-en-fotografia/" TargetMode="External"/><Relationship Id="rId2" Type="http://schemas.openxmlformats.org/officeDocument/2006/relationships/hyperlink" Target="https://www.blogdelfotografo.com/apertura-diafragma/" TargetMode="External"/><Relationship Id="rId3" Type="http://schemas.openxmlformats.org/officeDocument/2006/relationships/hyperlink" Target="https://capturetheatlas.com/es/que-es-la-velocidad-de-obturacion-en-fotografia/" TargetMode="External"/><Relationship Id="rId4" Type="http://schemas.openxmlformats.org/officeDocument/2006/relationships/hyperlink" Target="https://www.dzoom.org.es/el-balance-de-blancos/" TargetMode="External"/><Relationship Id="rId5" Type="http://schemas.openxmlformats.org/officeDocument/2006/relationships/hyperlink" Target="https://sietefotografos.com/tutoriales-de-fotografia/fotografia-para-principiantes/que-son-los-modos-de-medicion-de-la-luz-en-fotografia-y-como-usarlos/?v=04c19fa1e772" TargetMode="External"/><Relationship Id="rId6" Type="http://schemas.openxmlformats.org/officeDocument/2006/relationships/hyperlink" Target="https://todo-fotografia.com/tecnica/la-sensibilidad-iso/" TargetMode="External"/><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jpe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www.lavanguardia.com/vida/junior-report/20180411/442459480247/historia-fotografia-camara-kodak-polaroid-digital-daguerrotipo.html" TargetMode="External"/><Relationship Id="rId2" Type="http://schemas.openxmlformats.org/officeDocument/2006/relationships/hyperlink" Target="https://issuu.com/daguerreobase/docs/booklet_esp_fin" TargetMode="Externa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https://www.fotonostra.com/glosario/paralaje.htm" TargetMode="External"/><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2" name="Rectangle 9"/>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3" name="Imagen 5" descr="Primer plano de un objetivo de cámara"/>
          <p:cNvPicPr/>
          <p:nvPr/>
        </p:nvPicPr>
        <p:blipFill>
          <a:blip r:embed="rId1"/>
          <a:srcRect l="21830" t="7841" r="16419" b="0"/>
          <a:stretch/>
        </p:blipFill>
        <p:spPr>
          <a:xfrm>
            <a:off x="3523320" y="0"/>
            <a:ext cx="8667360" cy="6856920"/>
          </a:xfrm>
          <a:prstGeom prst="rect">
            <a:avLst/>
          </a:prstGeom>
          <a:ln w="0">
            <a:noFill/>
          </a:ln>
        </p:spPr>
      </p:pic>
      <p:sp>
        <p:nvSpPr>
          <p:cNvPr id="84" name="Rectangle 11"/>
          <p:cNvSpPr/>
          <p:nvPr/>
        </p:nvSpPr>
        <p:spPr>
          <a:xfrm>
            <a:off x="0" y="0"/>
            <a:ext cx="9338040" cy="6856920"/>
          </a:xfrm>
          <a:prstGeom prst="rect">
            <a:avLst/>
          </a:prstGeom>
          <a:gradFill rotWithShape="0">
            <a:gsLst>
              <a:gs pos="42000">
                <a:srgbClr val="000000"/>
              </a:gs>
              <a:gs pos="100000">
                <a:srgbClr val="000000">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85" name="PlaceHolder 1"/>
          <p:cNvSpPr>
            <a:spLocks noGrp="1"/>
          </p:cNvSpPr>
          <p:nvPr>
            <p:ph type="title"/>
          </p:nvPr>
        </p:nvSpPr>
        <p:spPr>
          <a:xfrm>
            <a:off x="478080" y="1122480"/>
            <a:ext cx="4022280" cy="3202920"/>
          </a:xfrm>
          <a:prstGeom prst="rect">
            <a:avLst/>
          </a:prstGeom>
          <a:noFill/>
          <a:ln w="0">
            <a:noFill/>
          </a:ln>
        </p:spPr>
        <p:txBody>
          <a:bodyPr lIns="0" rIns="0" tIns="0" bIns="0" anchor="b">
            <a:normAutofit/>
          </a:bodyPr>
          <a:p>
            <a:pPr>
              <a:lnSpc>
                <a:spcPct val="90000"/>
              </a:lnSpc>
              <a:buNone/>
            </a:pPr>
            <a:r>
              <a:rPr b="0" lang="es-ES" sz="4800" spc="-1" strike="noStrike">
                <a:solidFill>
                  <a:srgbClr val="ffffff"/>
                </a:solidFill>
                <a:latin typeface="Calibri Light"/>
                <a:ea typeface="DejaVu Sans"/>
              </a:rPr>
              <a:t>Cámara</a:t>
            </a:r>
            <a:endParaRPr b="0" lang="es-ES" sz="4800" spc="-1" strike="noStrike">
              <a:solidFill>
                <a:srgbClr val="000000"/>
              </a:solidFill>
              <a:latin typeface="Arial"/>
            </a:endParaRPr>
          </a:p>
        </p:txBody>
      </p:sp>
      <p:sp>
        <p:nvSpPr>
          <p:cNvPr id="86" name="Rectangle 13"/>
          <p:cNvSpPr/>
          <p:nvPr/>
        </p:nvSpPr>
        <p:spPr>
          <a:xfrm rot="5400000">
            <a:off x="761040" y="345600"/>
            <a:ext cx="145080" cy="703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87" name="Rectangle 15"/>
          <p:cNvSpPr/>
          <p:nvPr/>
        </p:nvSpPr>
        <p:spPr>
          <a:xfrm>
            <a:off x="480960" y="4546800"/>
            <a:ext cx="3976560" cy="1728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p:style>
      </p:sp>
      <p:sp>
        <p:nvSpPr>
          <p:cNvPr id="88" name="CuadroTexto 3"/>
          <p:cNvSpPr/>
          <p:nvPr/>
        </p:nvSpPr>
        <p:spPr>
          <a:xfrm>
            <a:off x="1375200" y="2564640"/>
            <a:ext cx="9272880" cy="3660120"/>
          </a:xfrm>
          <a:prstGeom prst="rect">
            <a:avLst/>
          </a:prstGeom>
          <a:noFill/>
          <a:ln w="0">
            <a:noFill/>
          </a:ln>
        </p:spPr>
        <p:style>
          <a:lnRef idx="0"/>
          <a:fillRef idx="0"/>
          <a:effectRef idx="0"/>
          <a:fontRef idx="minor"/>
        </p:style>
      </p:sp>
    </p:spTree>
  </p:cSld>
  <mc:AlternateContent>
    <mc:Choice Requires="p14">
      <p:transition p14:dur="20">
        <p:fade/>
      </p:transition>
    </mc:Choice>
    <mc:Fallback>
      <p:transition>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1" name="Rectangle 8"/>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PlaceHolder 1"/>
          <p:cNvSpPr>
            <a:spLocks noGrp="1"/>
          </p:cNvSpPr>
          <p:nvPr>
            <p:ph type="title"/>
          </p:nvPr>
        </p:nvSpPr>
        <p:spPr>
          <a:xfrm>
            <a:off x="640080" y="325440"/>
            <a:ext cx="4367520" cy="1955880"/>
          </a:xfrm>
          <a:prstGeom prst="rect">
            <a:avLst/>
          </a:prstGeom>
          <a:noFill/>
          <a:ln w="0">
            <a:noFill/>
          </a:ln>
        </p:spPr>
        <p:txBody>
          <a:bodyPr lIns="90000" rIns="90000" tIns="45000" bIns="45000" anchor="b">
            <a:normAutofit/>
          </a:bodyPr>
          <a:p>
            <a:pPr>
              <a:lnSpc>
                <a:spcPct val="90000"/>
              </a:lnSpc>
              <a:buNone/>
            </a:pPr>
            <a:r>
              <a:rPr b="0" lang="es-ES" sz="5400" spc="-1" strike="noStrike">
                <a:solidFill>
                  <a:srgbClr val="000000"/>
                </a:solidFill>
                <a:latin typeface="Calibri Light"/>
                <a:ea typeface="DejaVu Sans"/>
              </a:rPr>
              <a:t>Visor electrónico</a:t>
            </a:r>
            <a:endParaRPr b="0" lang="es-ES" sz="5400" spc="-1" strike="noStrike">
              <a:solidFill>
                <a:srgbClr val="000000"/>
              </a:solidFill>
              <a:latin typeface="Arial"/>
            </a:endParaRPr>
          </a:p>
        </p:txBody>
      </p:sp>
      <p:sp>
        <p:nvSpPr>
          <p:cNvPr id="143" name="sketchy line"/>
          <p:cNvSpPr/>
          <p:nvPr/>
        </p:nvSpPr>
        <p:spPr>
          <a:xfrm>
            <a:off x="640080" y="2586960"/>
            <a:ext cx="3473640" cy="17280"/>
          </a:xfrm>
          <a:custGeom>
            <a:avLst/>
            <a:gdLst/>
            <a:ahLst/>
            <a:rect l="l" t="t" r="r" b="b"/>
            <a:pathLst>
              <a:path fill="none" w="3474720" h="18288">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stroke="0" w="3474720" h="18288">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w="44450">
            <a:solidFill>
              <a:srgbClr val="ed7d31"/>
            </a:solidFill>
            <a:round/>
          </a:ln>
        </p:spPr>
        <p:style>
          <a:lnRef idx="2">
            <a:schemeClr val="accent1">
              <a:shade val="50000"/>
            </a:schemeClr>
          </a:lnRef>
          <a:fillRef idx="1">
            <a:schemeClr val="accent1"/>
          </a:fillRef>
          <a:effectRef idx="0">
            <a:schemeClr val="accent1"/>
          </a:effectRef>
          <a:fontRef idx="minor"/>
        </p:style>
      </p:sp>
      <p:sp>
        <p:nvSpPr>
          <p:cNvPr id="144" name="PlaceHolder 2"/>
          <p:cNvSpPr>
            <a:spLocks noGrp="1"/>
          </p:cNvSpPr>
          <p:nvPr>
            <p:ph/>
          </p:nvPr>
        </p:nvSpPr>
        <p:spPr>
          <a:xfrm>
            <a:off x="640080" y="2872800"/>
            <a:ext cx="4242600" cy="3319560"/>
          </a:xfrm>
          <a:prstGeom prst="rect">
            <a:avLst/>
          </a:prstGeom>
          <a:noFill/>
          <a:ln w="0">
            <a:noFill/>
          </a:ln>
        </p:spPr>
        <p:txBody>
          <a:bodyPr lIns="90000" rIns="90000" tIns="45000" bIns="45000" anchor="t">
            <a:normAutofit/>
          </a:bodyPr>
          <a:p>
            <a:pPr marL="228600" indent="-228600">
              <a:lnSpc>
                <a:spcPct val="90000"/>
              </a:lnSpc>
              <a:spcBef>
                <a:spcPts val="1001"/>
              </a:spcBef>
              <a:buNone/>
              <a:tabLst>
                <a:tab algn="l" pos="0"/>
              </a:tabLst>
            </a:pPr>
            <a:r>
              <a:rPr b="0" lang="es-ES" sz="2200" spc="-1" strike="noStrike">
                <a:solidFill>
                  <a:srgbClr val="000000"/>
                </a:solidFill>
                <a:latin typeface="Calibri"/>
                <a:ea typeface="DejaVu Sans"/>
              </a:rPr>
              <a:t>Está formado por una pequeña pantalla que muestra casi en tiempo real la imagen que llega a través del objetivo. La imagen es capturada por el sensor y procesada por los circuitos de la cámara.</a:t>
            </a:r>
            <a:endParaRPr b="0" lang="es-ES" sz="2200" spc="-1" strike="noStrike">
              <a:solidFill>
                <a:srgbClr val="000000"/>
              </a:solidFill>
              <a:latin typeface="Arial"/>
            </a:endParaRPr>
          </a:p>
        </p:txBody>
      </p:sp>
      <p:sp>
        <p:nvSpPr>
          <p:cNvPr id="145" name="Imagen 4"/>
          <p:cNvSpPr/>
          <p:nvPr/>
        </p:nvSpPr>
        <p:spPr>
          <a:xfrm>
            <a:off x="5311800" y="0"/>
            <a:ext cx="6877800" cy="6856920"/>
          </a:xfrm>
          <a:custGeom>
            <a:avLst/>
            <a:gdLst/>
            <a:ah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blipFill rotWithShape="0">
            <a:blip r:embed="rId1"/>
            <a:srcRect/>
            <a:stretch/>
          </a:blipFill>
          <a:ln w="0">
            <a:noFill/>
          </a:ln>
        </p:spPr>
        <p:style>
          <a:lnRef idx="0"/>
          <a:fillRef idx="0"/>
          <a:effectRef idx="0"/>
          <a:fontRef idx="minor"/>
        </p:style>
      </p:sp>
    </p:spTree>
  </p:cSld>
  <p:transition spd="slow">
    <p:cover dir="r"/>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Rectangle 10"/>
          <p:cNvSpPr/>
          <p:nvPr/>
        </p:nvSpPr>
        <p:spPr>
          <a:xfrm>
            <a:off x="597960" y="365040"/>
            <a:ext cx="6024960" cy="5791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47" name="PlaceHolder 1"/>
          <p:cNvSpPr>
            <a:spLocks noGrp="1"/>
          </p:cNvSpPr>
          <p:nvPr>
            <p:ph type="title"/>
          </p:nvPr>
        </p:nvSpPr>
        <p:spPr>
          <a:xfrm>
            <a:off x="951120" y="700200"/>
            <a:ext cx="5373360" cy="1187640"/>
          </a:xfrm>
          <a:prstGeom prst="rect">
            <a:avLst/>
          </a:prstGeom>
          <a:noFill/>
          <a:ln w="0">
            <a:noFill/>
          </a:ln>
        </p:spPr>
        <p:txBody>
          <a:bodyPr lIns="90000" rIns="90000" tIns="45000" bIns="45000" anchor="ctr">
            <a:normAutofit/>
          </a:bodyPr>
          <a:p>
            <a:pPr>
              <a:lnSpc>
                <a:spcPct val="90000"/>
              </a:lnSpc>
              <a:buNone/>
            </a:pPr>
            <a:r>
              <a:rPr b="0" lang="es-ES" sz="4400" spc="-1" strike="noStrike">
                <a:solidFill>
                  <a:srgbClr val="ffffff"/>
                </a:solidFill>
                <a:latin typeface="Calibri Light"/>
                <a:ea typeface="DejaVu Sans"/>
              </a:rPr>
              <a:t>Visor de pantalla</a:t>
            </a:r>
            <a:endParaRPr b="0" lang="es-ES" sz="4400" spc="-1" strike="noStrike">
              <a:solidFill>
                <a:srgbClr val="000000"/>
              </a:solidFill>
              <a:latin typeface="Arial"/>
            </a:endParaRPr>
          </a:p>
        </p:txBody>
      </p:sp>
      <p:sp>
        <p:nvSpPr>
          <p:cNvPr id="148" name="PlaceHolder 2"/>
          <p:cNvSpPr>
            <a:spLocks noGrp="1"/>
          </p:cNvSpPr>
          <p:nvPr>
            <p:ph/>
          </p:nvPr>
        </p:nvSpPr>
        <p:spPr>
          <a:xfrm>
            <a:off x="951120" y="2066400"/>
            <a:ext cx="5373360" cy="3787200"/>
          </a:xfrm>
          <a:prstGeom prst="rect">
            <a:avLst/>
          </a:prstGeom>
          <a:noFill/>
          <a:ln w="0">
            <a:noFill/>
          </a:ln>
        </p:spPr>
        <p:txBody>
          <a:bodyPr lIns="90000" rIns="90000" tIns="45000" bIns="45000" anchor="t">
            <a:normAutofit/>
          </a:bodyPr>
          <a:p>
            <a:pPr marL="228600" indent="-228600">
              <a:lnSpc>
                <a:spcPct val="90000"/>
              </a:lnSpc>
              <a:spcBef>
                <a:spcPts val="1001"/>
              </a:spcBef>
              <a:buNone/>
              <a:tabLst>
                <a:tab algn="l" pos="0"/>
              </a:tabLst>
            </a:pPr>
            <a:r>
              <a:rPr b="0" lang="es-ES" sz="2200" spc="-1" strike="noStrike">
                <a:solidFill>
                  <a:srgbClr val="ffffff"/>
                </a:solidFill>
                <a:latin typeface="Calibri"/>
                <a:ea typeface="DejaVu Sans"/>
              </a:rPr>
              <a:t>Cumple la misma función que un visor, funciona de la misma forma que el visor electrónico. Cada vez hay más cámaras compactas en las que la pantalla es el único visor</a:t>
            </a:r>
            <a:endParaRPr b="0" lang="es-ES" sz="2200" spc="-1" strike="noStrike">
              <a:solidFill>
                <a:srgbClr val="000000"/>
              </a:solidFill>
              <a:latin typeface="Arial"/>
            </a:endParaRPr>
          </a:p>
        </p:txBody>
      </p:sp>
      <p:pic>
        <p:nvPicPr>
          <p:cNvPr id="149" name="Imagen 6" descr=""/>
          <p:cNvPicPr/>
          <p:nvPr/>
        </p:nvPicPr>
        <p:blipFill>
          <a:blip r:embed="rId1"/>
          <a:stretch/>
        </p:blipFill>
        <p:spPr>
          <a:xfrm>
            <a:off x="7849440" y="365760"/>
            <a:ext cx="2825280" cy="2787840"/>
          </a:xfrm>
          <a:prstGeom prst="rect">
            <a:avLst/>
          </a:prstGeom>
          <a:ln w="0">
            <a:noFill/>
          </a:ln>
        </p:spPr>
      </p:pic>
      <p:pic>
        <p:nvPicPr>
          <p:cNvPr id="150" name="Imagen 4" descr="Imagen que contiene tabla&#10;&#10;Descripción generada automáticamente"/>
          <p:cNvPicPr/>
          <p:nvPr/>
        </p:nvPicPr>
        <p:blipFill>
          <a:blip r:embed="rId2"/>
          <a:stretch/>
        </p:blipFill>
        <p:spPr>
          <a:xfrm>
            <a:off x="7166880" y="3368880"/>
            <a:ext cx="4190040" cy="2787840"/>
          </a:xfrm>
          <a:prstGeom prst="rect">
            <a:avLst/>
          </a:prstGeom>
          <a:ln w="0">
            <a:noFill/>
          </a:ln>
        </p:spPr>
      </p:pic>
    </p:spTree>
  </p:cSld>
  <mc:AlternateContent>
    <mc:Choice Requires="p14">
      <p:transition spd="slow" p14:dur="125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520" cy="1324440"/>
          </a:xfrm>
          <a:prstGeom prst="rect">
            <a:avLst/>
          </a:prstGeom>
          <a:noFill/>
          <a:ln w="0">
            <a:noFill/>
          </a:ln>
        </p:spPr>
        <p:txBody>
          <a:bodyPr lIns="90000" rIns="90000" tIns="45000" bIns="45000" anchor="ctr">
            <a:noAutofit/>
          </a:bodyPr>
          <a:p>
            <a:pPr>
              <a:lnSpc>
                <a:spcPct val="90000"/>
              </a:lnSpc>
              <a:buNone/>
            </a:pPr>
            <a:r>
              <a:rPr b="0" lang="es-ES" sz="4400" spc="-1" strike="noStrike">
                <a:solidFill>
                  <a:srgbClr val="000000"/>
                </a:solidFill>
                <a:latin typeface="Calibri Light"/>
                <a:ea typeface="DejaVu Sans"/>
              </a:rPr>
              <a:t>Controles habituales de una cámara</a:t>
            </a:r>
            <a:endParaRPr b="0" lang="es-ES" sz="4400" spc="-1" strike="noStrike">
              <a:solidFill>
                <a:srgbClr val="000000"/>
              </a:solidFill>
              <a:latin typeface="Arial"/>
            </a:endParaRPr>
          </a:p>
        </p:txBody>
      </p:sp>
      <p:sp>
        <p:nvSpPr>
          <p:cNvPr id="152" name="PlaceHolder 2"/>
          <p:cNvSpPr>
            <a:spLocks noGrp="1"/>
          </p:cNvSpPr>
          <p:nvPr>
            <p:ph/>
          </p:nvPr>
        </p:nvSpPr>
        <p:spPr>
          <a:xfrm>
            <a:off x="838080" y="1825560"/>
            <a:ext cx="10514520" cy="435024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s-ES" sz="2800" spc="-1" strike="noStrike" u="sng">
                <a:solidFill>
                  <a:srgbClr val="0563c1"/>
                </a:solidFill>
                <a:uFillTx/>
                <a:latin typeface="Calibri"/>
                <a:ea typeface="DejaVu Sans"/>
                <a:hlinkClick r:id="rId1"/>
              </a:rPr>
              <a:t>Enfoque</a:t>
            </a:r>
            <a:endParaRPr b="0" lang="es-E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s-ES" sz="2800" spc="-1" strike="noStrike" u="sng">
                <a:solidFill>
                  <a:srgbClr val="0563c1"/>
                </a:solidFill>
                <a:uFillTx/>
                <a:latin typeface="Calibri"/>
                <a:ea typeface="DejaVu Sans"/>
                <a:hlinkClick r:id="rId2"/>
              </a:rPr>
              <a:t>Apertura(diafragma)</a:t>
            </a:r>
            <a:endParaRPr b="0" lang="es-E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s-ES" sz="2800" spc="-1" strike="noStrike" u="sng">
                <a:solidFill>
                  <a:srgbClr val="0563c1"/>
                </a:solidFill>
                <a:uFillTx/>
                <a:latin typeface="Calibri"/>
                <a:ea typeface="DejaVu Sans"/>
                <a:hlinkClick r:id="rId3"/>
              </a:rPr>
              <a:t>Velocidadad de disparo(obturador)</a:t>
            </a:r>
            <a:endParaRPr b="0" lang="es-E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s-ES" sz="2800" spc="-1" strike="noStrike" u="sng">
                <a:solidFill>
                  <a:srgbClr val="0563c1"/>
                </a:solidFill>
                <a:uFillTx/>
                <a:latin typeface="Calibri"/>
                <a:ea typeface="DejaVu Sans"/>
                <a:hlinkClick r:id="rId4"/>
              </a:rPr>
              <a:t>Balance de blancos</a:t>
            </a:r>
            <a:endParaRPr b="0" lang="es-E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s-ES" sz="2800" spc="-1" strike="noStrike" u="sng">
                <a:solidFill>
                  <a:srgbClr val="0563c1"/>
                </a:solidFill>
                <a:uFillTx/>
                <a:latin typeface="Calibri"/>
                <a:ea typeface="DejaVu Sans"/>
                <a:hlinkClick r:id="rId5"/>
              </a:rPr>
              <a:t>Medicion</a:t>
            </a:r>
            <a:endParaRPr b="0" lang="es-E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s-ES" sz="2800" spc="-1" strike="noStrike" u="sng">
                <a:solidFill>
                  <a:srgbClr val="0563c1"/>
                </a:solidFill>
                <a:uFillTx/>
                <a:latin typeface="Calibri"/>
                <a:ea typeface="DejaVu Sans"/>
                <a:hlinkClick r:id="rId6"/>
              </a:rPr>
              <a:t>Sensibilidad fotográfica</a:t>
            </a:r>
            <a:endParaRPr b="0" lang="es-ES" sz="2800" spc="-1" strike="noStrike">
              <a:solidFill>
                <a:srgbClr val="000000"/>
              </a:solidFill>
              <a:latin typeface="Arial"/>
            </a:endParaRPr>
          </a:p>
        </p:txBody>
      </p:sp>
    </p:spTree>
  </p:cSld>
  <mc:AlternateContent>
    <mc:Choice Requires="p14">
      <p:transition spd="med" p14:dur="800">
        <p:circle/>
      </p:transition>
    </mc:Choice>
    <mc:Fallback>
      <p:transition spd="med">
        <p:circl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 name="Rectangle 8"/>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4" name="Freeform: Shape 10"/>
          <p:cNvSpPr/>
          <p:nvPr/>
        </p:nvSpPr>
        <p:spPr>
          <a:xfrm>
            <a:off x="0" y="0"/>
            <a:ext cx="4692600" cy="6856920"/>
          </a:xfrm>
          <a:custGeom>
            <a:avLst/>
            <a:gdLst/>
            <a:ah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ln>
        </p:spPr>
        <p:style>
          <a:lnRef idx="0"/>
          <a:fillRef idx="0"/>
          <a:effectRef idx="0"/>
          <a:fontRef idx="minor"/>
        </p:style>
      </p:sp>
      <p:sp>
        <p:nvSpPr>
          <p:cNvPr id="155" name="Freeform: Shape 12"/>
          <p:cNvSpPr/>
          <p:nvPr/>
        </p:nvSpPr>
        <p:spPr>
          <a:xfrm flipH="1">
            <a:off x="-720" y="0"/>
            <a:ext cx="4836960" cy="6856920"/>
          </a:xfrm>
          <a:custGeom>
            <a:avLst/>
            <a:gdLst/>
            <a:ah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p:style>
      </p:sp>
      <p:sp>
        <p:nvSpPr>
          <p:cNvPr id="156" name="PlaceHolder 1"/>
          <p:cNvSpPr>
            <a:spLocks noGrp="1"/>
          </p:cNvSpPr>
          <p:nvPr>
            <p:ph type="title"/>
          </p:nvPr>
        </p:nvSpPr>
        <p:spPr>
          <a:xfrm>
            <a:off x="765000" y="662400"/>
            <a:ext cx="3382920" cy="1491120"/>
          </a:xfrm>
          <a:prstGeom prst="rect">
            <a:avLst/>
          </a:prstGeom>
          <a:noFill/>
          <a:ln w="0">
            <a:noFill/>
          </a:ln>
        </p:spPr>
        <p:txBody>
          <a:bodyPr lIns="90000" rIns="90000" tIns="45000" bIns="45000" anchor="t">
            <a:normAutofit/>
          </a:bodyPr>
          <a:p>
            <a:pPr>
              <a:lnSpc>
                <a:spcPct val="90000"/>
              </a:lnSpc>
              <a:buNone/>
            </a:pPr>
            <a:r>
              <a:rPr b="0" lang="es-ES" sz="4400" spc="-1" strike="noStrike">
                <a:solidFill>
                  <a:srgbClr val="ffffff"/>
                </a:solidFill>
                <a:latin typeface="Calibri Light"/>
                <a:ea typeface="DejaVu Sans"/>
              </a:rPr>
              <a:t>Cámaras compactas</a:t>
            </a:r>
            <a:endParaRPr b="0" lang="es-ES" sz="4400" spc="-1" strike="noStrike">
              <a:solidFill>
                <a:srgbClr val="000000"/>
              </a:solidFill>
              <a:latin typeface="Arial"/>
            </a:endParaRPr>
          </a:p>
        </p:txBody>
      </p:sp>
      <p:sp>
        <p:nvSpPr>
          <p:cNvPr id="157" name="PlaceHolder 2"/>
          <p:cNvSpPr>
            <a:spLocks noGrp="1"/>
          </p:cNvSpPr>
          <p:nvPr>
            <p:ph/>
          </p:nvPr>
        </p:nvSpPr>
        <p:spPr>
          <a:xfrm>
            <a:off x="765000" y="2286000"/>
            <a:ext cx="3382920" cy="3843720"/>
          </a:xfrm>
          <a:prstGeom prst="rect">
            <a:avLst/>
          </a:prstGeom>
          <a:noFill/>
          <a:ln w="0">
            <a:noFill/>
          </a:ln>
        </p:spPr>
        <p:txBody>
          <a:bodyPr lIns="90000" rIns="90000" tIns="45000" bIns="45000" anchor="t">
            <a:normAutofit/>
          </a:bodyPr>
          <a:p>
            <a:pPr marL="457200" indent="-457200">
              <a:lnSpc>
                <a:spcPct val="90000"/>
              </a:lnSpc>
              <a:spcBef>
                <a:spcPts val="1001"/>
              </a:spcBef>
              <a:buClr>
                <a:srgbClr val="ffffff"/>
              </a:buClr>
              <a:buFont typeface="Arial"/>
              <a:buChar char="•"/>
            </a:pPr>
            <a:r>
              <a:rPr b="0" lang="es-ES" sz="2000" spc="-1" strike="noStrike">
                <a:solidFill>
                  <a:srgbClr val="ffffff">
                    <a:alpha val="60000"/>
                  </a:srgbClr>
                </a:solidFill>
                <a:latin typeface="Calibri"/>
                <a:ea typeface="DejaVu Sans"/>
              </a:rPr>
              <a:t>Son las más comunes</a:t>
            </a:r>
            <a:endParaRPr b="0" lang="es-ES" sz="2000" spc="-1" strike="noStrike">
              <a:solidFill>
                <a:srgbClr val="000000"/>
              </a:solidFill>
              <a:latin typeface="Arial"/>
            </a:endParaRPr>
          </a:p>
          <a:p>
            <a:pPr marL="457200" indent="-457200">
              <a:lnSpc>
                <a:spcPct val="90000"/>
              </a:lnSpc>
              <a:spcBef>
                <a:spcPts val="1001"/>
              </a:spcBef>
              <a:buClr>
                <a:srgbClr val="ffffff"/>
              </a:buClr>
              <a:buFont typeface="Arial"/>
              <a:buChar char="•"/>
            </a:pPr>
            <a:r>
              <a:rPr b="0" lang="es-ES" sz="2000" spc="-1" strike="noStrike">
                <a:solidFill>
                  <a:srgbClr val="ffffff">
                    <a:alpha val="60000"/>
                  </a:srgbClr>
                </a:solidFill>
                <a:latin typeface="Calibri"/>
                <a:ea typeface="DejaVu Sans"/>
              </a:rPr>
              <a:t>Son de gran sencillez</a:t>
            </a:r>
            <a:endParaRPr b="0" lang="es-ES" sz="2000" spc="-1" strike="noStrike">
              <a:solidFill>
                <a:srgbClr val="000000"/>
              </a:solidFill>
              <a:latin typeface="Arial"/>
            </a:endParaRPr>
          </a:p>
          <a:p>
            <a:pPr marL="457200" indent="-457200">
              <a:lnSpc>
                <a:spcPct val="90000"/>
              </a:lnSpc>
              <a:spcBef>
                <a:spcPts val="1001"/>
              </a:spcBef>
              <a:buClr>
                <a:srgbClr val="ffffff"/>
              </a:buClr>
              <a:buFont typeface="Arial"/>
              <a:buChar char="•"/>
            </a:pPr>
            <a:r>
              <a:rPr b="0" lang="es-ES" sz="2000" spc="-1" strike="noStrike">
                <a:solidFill>
                  <a:srgbClr val="ffffff">
                    <a:alpha val="60000"/>
                  </a:srgbClr>
                </a:solidFill>
                <a:latin typeface="Calibri"/>
                <a:ea typeface="DejaVu Sans"/>
              </a:rPr>
              <a:t>Tienen menor costo</a:t>
            </a:r>
            <a:endParaRPr b="0" lang="es-ES" sz="2000" spc="-1" strike="noStrike">
              <a:solidFill>
                <a:srgbClr val="000000"/>
              </a:solidFill>
              <a:latin typeface="Arial"/>
            </a:endParaRPr>
          </a:p>
          <a:p>
            <a:pPr marL="457200" indent="-457200">
              <a:lnSpc>
                <a:spcPct val="90000"/>
              </a:lnSpc>
              <a:spcBef>
                <a:spcPts val="1001"/>
              </a:spcBef>
              <a:buClr>
                <a:srgbClr val="ffffff"/>
              </a:buClr>
              <a:buFont typeface="Arial"/>
              <a:buChar char="•"/>
            </a:pPr>
            <a:r>
              <a:rPr b="0" lang="es-ES" sz="2000" spc="-1" strike="noStrike">
                <a:solidFill>
                  <a:srgbClr val="ffffff">
                    <a:alpha val="60000"/>
                  </a:srgbClr>
                </a:solidFill>
                <a:latin typeface="Calibri"/>
                <a:ea typeface="DejaVu Sans"/>
              </a:rPr>
              <a:t>Objetivo no intercambiable</a:t>
            </a:r>
            <a:endParaRPr b="0" lang="es-ES" sz="2000" spc="-1" strike="noStrike">
              <a:solidFill>
                <a:srgbClr val="000000"/>
              </a:solidFill>
              <a:latin typeface="Arial"/>
            </a:endParaRPr>
          </a:p>
          <a:p>
            <a:pPr marL="457200" indent="-457200">
              <a:lnSpc>
                <a:spcPct val="90000"/>
              </a:lnSpc>
              <a:spcBef>
                <a:spcPts val="1001"/>
              </a:spcBef>
              <a:buClr>
                <a:srgbClr val="ffffff"/>
              </a:buClr>
              <a:buFont typeface="Arial"/>
              <a:buChar char="•"/>
            </a:pPr>
            <a:r>
              <a:rPr b="0" lang="es-ES" sz="2000" spc="-1" strike="noStrike">
                <a:solidFill>
                  <a:srgbClr val="ffffff">
                    <a:alpha val="60000"/>
                  </a:srgbClr>
                </a:solidFill>
                <a:latin typeface="Calibri"/>
                <a:ea typeface="DejaVu Sans"/>
              </a:rPr>
              <a:t>Visor óptico directo</a:t>
            </a:r>
            <a:endParaRPr b="0" lang="es-ES" sz="2000" spc="-1" strike="noStrike">
              <a:solidFill>
                <a:srgbClr val="000000"/>
              </a:solidFill>
              <a:latin typeface="Arial"/>
            </a:endParaRPr>
          </a:p>
        </p:txBody>
      </p:sp>
      <p:pic>
        <p:nvPicPr>
          <p:cNvPr id="158" name="Imagen 4" descr=""/>
          <p:cNvPicPr/>
          <p:nvPr/>
        </p:nvPicPr>
        <p:blipFill>
          <a:blip r:embed="rId1"/>
          <a:stretch/>
        </p:blipFill>
        <p:spPr>
          <a:xfrm>
            <a:off x="5411160" y="1435320"/>
            <a:ext cx="6013080" cy="3986640"/>
          </a:xfrm>
          <a:prstGeom prst="rect">
            <a:avLst/>
          </a:prstGeom>
          <a:ln w="0">
            <a:noFill/>
          </a:ln>
        </p:spPr>
      </p:pic>
    </p:spTree>
  </p:cSld>
  <p:transition spd="slow">
    <p:randomBar dir="vert"/>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 name="PlaceHolder 1"/>
          <p:cNvSpPr>
            <a:spLocks noGrp="1"/>
          </p:cNvSpPr>
          <p:nvPr>
            <p:ph type="title"/>
          </p:nvPr>
        </p:nvSpPr>
        <p:spPr>
          <a:xfrm>
            <a:off x="649080" y="629280"/>
            <a:ext cx="3504240" cy="1621080"/>
          </a:xfrm>
          <a:prstGeom prst="rect">
            <a:avLst/>
          </a:prstGeom>
          <a:noFill/>
          <a:ln w="0">
            <a:noFill/>
          </a:ln>
        </p:spPr>
        <p:txBody>
          <a:bodyPr lIns="90000" rIns="90000" tIns="45000" bIns="45000" anchor="ctr">
            <a:normAutofit/>
          </a:bodyPr>
          <a:p>
            <a:pPr>
              <a:lnSpc>
                <a:spcPct val="90000"/>
              </a:lnSpc>
              <a:buNone/>
            </a:pPr>
            <a:r>
              <a:rPr b="0" lang="es-ES" sz="4400" spc="-1" strike="noStrike">
                <a:solidFill>
                  <a:srgbClr val="000000"/>
                </a:solidFill>
                <a:latin typeface="Calibri Light"/>
                <a:ea typeface="DejaVu Sans"/>
              </a:rPr>
              <a:t>Cámara reflex SLR</a:t>
            </a:r>
            <a:endParaRPr b="0" lang="es-ES" sz="4400" spc="-1" strike="noStrike">
              <a:solidFill>
                <a:srgbClr val="000000"/>
              </a:solidFill>
              <a:latin typeface="Arial"/>
            </a:endParaRPr>
          </a:p>
        </p:txBody>
      </p:sp>
      <p:sp>
        <p:nvSpPr>
          <p:cNvPr id="160" name="PlaceHolder 2"/>
          <p:cNvSpPr>
            <a:spLocks noGrp="1"/>
          </p:cNvSpPr>
          <p:nvPr>
            <p:ph/>
          </p:nvPr>
        </p:nvSpPr>
        <p:spPr>
          <a:xfrm>
            <a:off x="649080" y="2438280"/>
            <a:ext cx="3504240" cy="37843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s-ES" sz="2000" spc="-1" strike="noStrike">
                <a:solidFill>
                  <a:srgbClr val="000000"/>
                </a:solidFill>
                <a:latin typeface="Calibri"/>
                <a:ea typeface="DejaVu Sans"/>
              </a:rPr>
              <a:t>Analógicas o digitales</a:t>
            </a:r>
            <a:endParaRPr b="0" lang="es-E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s-ES" sz="2000" spc="-1" strike="noStrike">
                <a:solidFill>
                  <a:srgbClr val="000000"/>
                </a:solidFill>
                <a:latin typeface="Calibri"/>
                <a:ea typeface="DejaVu Sans"/>
              </a:rPr>
              <a:t>Control casi absoluto</a:t>
            </a:r>
            <a:endParaRPr b="0" lang="es-E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s-ES" sz="2000" spc="-1" strike="noStrike">
                <a:solidFill>
                  <a:srgbClr val="000000"/>
                </a:solidFill>
                <a:latin typeface="Calibri"/>
                <a:ea typeface="DejaVu Sans"/>
              </a:rPr>
              <a:t>Visor reflex</a:t>
            </a:r>
            <a:endParaRPr b="0" lang="es-E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s-ES" sz="2000" spc="-1" strike="noStrike">
                <a:solidFill>
                  <a:srgbClr val="000000"/>
                </a:solidFill>
                <a:latin typeface="Calibri"/>
                <a:ea typeface="DejaVu Sans"/>
              </a:rPr>
              <a:t>Exposímetro, zapata para conexión de flash externo</a:t>
            </a:r>
            <a:endParaRPr b="0" lang="es-E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s-ES" sz="2000" spc="-1" strike="noStrike">
                <a:solidFill>
                  <a:srgbClr val="000000"/>
                </a:solidFill>
                <a:latin typeface="Calibri"/>
                <a:ea typeface="DejaVu Sans"/>
              </a:rPr>
              <a:t>Control de enfoque manual</a:t>
            </a:r>
            <a:endParaRPr b="0" lang="es-E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s-ES" sz="2000" spc="-1" strike="noStrike">
                <a:solidFill>
                  <a:srgbClr val="000000"/>
                </a:solidFill>
                <a:latin typeface="Calibri"/>
                <a:ea typeface="DejaVu Sans"/>
              </a:rPr>
              <a:t>Obturadores múy rápidos</a:t>
            </a:r>
            <a:endParaRPr b="0" lang="es-ES" sz="2000" spc="-1" strike="noStrike">
              <a:solidFill>
                <a:srgbClr val="000000"/>
              </a:solidFill>
              <a:latin typeface="Arial"/>
            </a:endParaRPr>
          </a:p>
        </p:txBody>
      </p:sp>
      <p:sp>
        <p:nvSpPr>
          <p:cNvPr id="161" name="Rectangle 8"/>
          <p:cNvSpPr/>
          <p:nvPr/>
        </p:nvSpPr>
        <p:spPr>
          <a:xfrm>
            <a:off x="4638960" y="0"/>
            <a:ext cx="7551720" cy="685692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162" name="Rounded Rectangle 9"/>
          <p:cNvSpPr/>
          <p:nvPr/>
        </p:nvSpPr>
        <p:spPr>
          <a:xfrm>
            <a:off x="5123520" y="557640"/>
            <a:ext cx="6582960" cy="5738040"/>
          </a:xfrm>
          <a:prstGeom prst="roundRect">
            <a:avLst>
              <a:gd name="adj" fmla="val 0"/>
            </a:avLst>
          </a:prstGeom>
          <a:solidFill>
            <a:srgbClr val="ffffff"/>
          </a:solidFill>
          <a:ln w="9525">
            <a:solidFill>
              <a:srgbClr val="c8caca"/>
            </a:solidFill>
          </a:ln>
          <a:effectLst>
            <a:outerShdw algn="t" blurRad="5724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163" name="Imagen 4" descr="Una cámara fotográfica&#10;&#10;Descripción generada automáticamente"/>
          <p:cNvPicPr/>
          <p:nvPr/>
        </p:nvPicPr>
        <p:blipFill>
          <a:blip r:embed="rId1"/>
          <a:stretch/>
        </p:blipFill>
        <p:spPr>
          <a:xfrm>
            <a:off x="5405760" y="874080"/>
            <a:ext cx="6018120" cy="5105520"/>
          </a:xfrm>
          <a:prstGeom prst="rect">
            <a:avLst/>
          </a:prstGeom>
          <a:ln w="0">
            <a:noFill/>
          </a:ln>
        </p:spPr>
      </p:pic>
    </p:spTree>
  </p:cSld>
  <mc:AlternateContent>
    <mc:Choice Requires="p14">
      <p:transition spd="slow" p14:dur="1200">
        <p:dissolve/>
      </p:transition>
    </mc:Choice>
    <mc:Fallback>
      <p:transition spd="slow">
        <p:dissolv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Rectangle 8"/>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5" name="Rectangle 10"/>
          <p:cNvSpPr/>
          <p:nvPr/>
        </p:nvSpPr>
        <p:spPr>
          <a:xfrm>
            <a:off x="548640" y="347400"/>
            <a:ext cx="11099880" cy="18003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66" name="PlaceHolder 1"/>
          <p:cNvSpPr>
            <a:spLocks noGrp="1"/>
          </p:cNvSpPr>
          <p:nvPr>
            <p:ph type="title"/>
          </p:nvPr>
        </p:nvSpPr>
        <p:spPr>
          <a:xfrm>
            <a:off x="838080" y="585360"/>
            <a:ext cx="10514520" cy="1324440"/>
          </a:xfrm>
          <a:prstGeom prst="rect">
            <a:avLst/>
          </a:prstGeom>
          <a:noFill/>
          <a:ln w="0">
            <a:noFill/>
          </a:ln>
        </p:spPr>
        <p:txBody>
          <a:bodyPr lIns="90000" rIns="90000" tIns="45000" bIns="45000" anchor="ctr">
            <a:normAutofit/>
          </a:bodyPr>
          <a:p>
            <a:pPr>
              <a:lnSpc>
                <a:spcPct val="90000"/>
              </a:lnSpc>
              <a:buNone/>
            </a:pPr>
            <a:r>
              <a:rPr b="0" lang="es-ES" sz="4400" spc="-1" strike="noStrike">
                <a:solidFill>
                  <a:srgbClr val="ffffff"/>
                </a:solidFill>
                <a:latin typeface="Calibri Light"/>
                <a:ea typeface="DejaVu Sans"/>
              </a:rPr>
              <a:t>Cámaras sin espejo</a:t>
            </a:r>
            <a:endParaRPr b="0" lang="es-ES" sz="4400" spc="-1" strike="noStrike">
              <a:solidFill>
                <a:srgbClr val="000000"/>
              </a:solidFill>
              <a:latin typeface="Arial"/>
            </a:endParaRPr>
          </a:p>
        </p:txBody>
      </p:sp>
      <p:pic>
        <p:nvPicPr>
          <p:cNvPr id="167" name="Imagen 4" descr="Diagrama&#10;&#10;Descripción generada automáticamente"/>
          <p:cNvPicPr/>
          <p:nvPr/>
        </p:nvPicPr>
        <p:blipFill>
          <a:blip r:embed="rId1"/>
          <a:srcRect l="1243" t="0" r="0" b="0"/>
          <a:stretch/>
        </p:blipFill>
        <p:spPr>
          <a:xfrm>
            <a:off x="841320" y="2516760"/>
            <a:ext cx="6235200" cy="3659040"/>
          </a:xfrm>
          <a:prstGeom prst="rect">
            <a:avLst/>
          </a:prstGeom>
          <a:ln w="0">
            <a:noFill/>
          </a:ln>
        </p:spPr>
      </p:pic>
      <p:sp>
        <p:nvSpPr>
          <p:cNvPr id="168" name="PlaceHolder 2"/>
          <p:cNvSpPr>
            <a:spLocks noGrp="1"/>
          </p:cNvSpPr>
          <p:nvPr>
            <p:ph/>
          </p:nvPr>
        </p:nvSpPr>
        <p:spPr>
          <a:xfrm>
            <a:off x="7546680" y="2516760"/>
            <a:ext cx="3802680" cy="3659040"/>
          </a:xfrm>
          <a:prstGeom prst="rect">
            <a:avLst/>
          </a:prstGeom>
          <a:noFill/>
          <a:ln w="0">
            <a:noFill/>
          </a:ln>
        </p:spPr>
        <p:txBody>
          <a:bodyPr lIns="90000" rIns="90000" tIns="45000" bIns="45000" anchor="ctr">
            <a:normAutofit/>
          </a:bodyPr>
          <a:p>
            <a:pPr marL="228600" indent="-228600">
              <a:lnSpc>
                <a:spcPct val="90000"/>
              </a:lnSpc>
              <a:spcBef>
                <a:spcPts val="1001"/>
              </a:spcBef>
              <a:buClr>
                <a:srgbClr val="000000"/>
              </a:buClr>
              <a:buFont typeface="Arial"/>
              <a:buChar char="•"/>
            </a:pPr>
            <a:r>
              <a:rPr b="0" lang="es-ES" sz="2200" spc="-1" strike="noStrike">
                <a:solidFill>
                  <a:srgbClr val="000000"/>
                </a:solidFill>
                <a:latin typeface="Calibri"/>
                <a:ea typeface="DejaVu Sans"/>
              </a:rPr>
              <a:t>Objetivo intercambiable</a:t>
            </a:r>
            <a:endParaRPr b="0" lang="es-ES" sz="22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s-ES" sz="2200" spc="-1" strike="noStrike">
                <a:solidFill>
                  <a:srgbClr val="000000"/>
                </a:solidFill>
                <a:latin typeface="Calibri"/>
                <a:ea typeface="DejaVu Sans"/>
              </a:rPr>
              <a:t>Visor digitales</a:t>
            </a:r>
            <a:endParaRPr b="0" lang="es-ES" sz="2200" spc="-1" strike="noStrike">
              <a:solidFill>
                <a:srgbClr val="000000"/>
              </a:solidFill>
              <a:latin typeface="Arial"/>
            </a:endParaRPr>
          </a:p>
        </p:txBody>
      </p:sp>
    </p:spTree>
  </p:cSld>
  <p:transition spd="slow">
    <p:comb dir="horz"/>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Rectangle 11"/>
          <p:cNvSpPr/>
          <p:nvPr/>
        </p:nvSpPr>
        <p:spPr>
          <a:xfrm>
            <a:off x="597960" y="365040"/>
            <a:ext cx="6024960" cy="5791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70" name="PlaceHolder 1"/>
          <p:cNvSpPr>
            <a:spLocks noGrp="1"/>
          </p:cNvSpPr>
          <p:nvPr>
            <p:ph type="title"/>
          </p:nvPr>
        </p:nvSpPr>
        <p:spPr>
          <a:xfrm>
            <a:off x="951120" y="700200"/>
            <a:ext cx="5373360" cy="1187640"/>
          </a:xfrm>
          <a:prstGeom prst="rect">
            <a:avLst/>
          </a:prstGeom>
          <a:noFill/>
          <a:ln w="0">
            <a:noFill/>
          </a:ln>
        </p:spPr>
        <p:txBody>
          <a:bodyPr lIns="90000" rIns="90000" tIns="45000" bIns="45000" anchor="ctr">
            <a:normAutofit/>
          </a:bodyPr>
          <a:p>
            <a:pPr>
              <a:lnSpc>
                <a:spcPct val="90000"/>
              </a:lnSpc>
              <a:buNone/>
            </a:pPr>
            <a:r>
              <a:rPr b="0" lang="es-ES" sz="4400" spc="-1" strike="noStrike">
                <a:solidFill>
                  <a:srgbClr val="ffffff"/>
                </a:solidFill>
                <a:latin typeface="Calibri Light"/>
                <a:ea typeface="DejaVu Sans"/>
              </a:rPr>
              <a:t>Cámaras digitales</a:t>
            </a:r>
            <a:endParaRPr b="0" lang="es-ES" sz="4400" spc="-1" strike="noStrike">
              <a:solidFill>
                <a:srgbClr val="000000"/>
              </a:solidFill>
              <a:latin typeface="Arial"/>
            </a:endParaRPr>
          </a:p>
        </p:txBody>
      </p:sp>
      <p:sp>
        <p:nvSpPr>
          <p:cNvPr id="171" name="PlaceHolder 2"/>
          <p:cNvSpPr>
            <a:spLocks noGrp="1"/>
          </p:cNvSpPr>
          <p:nvPr>
            <p:ph/>
          </p:nvPr>
        </p:nvSpPr>
        <p:spPr>
          <a:xfrm>
            <a:off x="951120" y="2066400"/>
            <a:ext cx="5373360" cy="3787200"/>
          </a:xfrm>
          <a:prstGeom prst="rect">
            <a:avLst/>
          </a:prstGeom>
          <a:noFill/>
          <a:ln w="0">
            <a:noFill/>
          </a:ln>
        </p:spPr>
        <p:txBody>
          <a:bodyPr lIns="90000" rIns="90000" tIns="45000" bIns="45000" anchor="t">
            <a:normAutofit/>
          </a:bodyPr>
          <a:p>
            <a:pPr marL="228600" indent="-228600">
              <a:lnSpc>
                <a:spcPct val="90000"/>
              </a:lnSpc>
              <a:spcBef>
                <a:spcPts val="1001"/>
              </a:spcBef>
              <a:buClr>
                <a:srgbClr val="ffffff"/>
              </a:buClr>
              <a:buFont typeface="Arial"/>
              <a:buChar char="•"/>
            </a:pPr>
            <a:r>
              <a:rPr b="0" lang="es-ES" sz="2200" spc="-1" strike="noStrike">
                <a:solidFill>
                  <a:srgbClr val="ffffff"/>
                </a:solidFill>
                <a:latin typeface="Calibri"/>
                <a:ea typeface="DejaVu Sans"/>
              </a:rPr>
              <a:t>Dispositivo electrónico</a:t>
            </a:r>
            <a:endParaRPr b="0" lang="es-ES" sz="2200" spc="-1" strike="noStrike">
              <a:solidFill>
                <a:srgbClr val="000000"/>
              </a:solidFill>
              <a:latin typeface="Arial"/>
            </a:endParaRPr>
          </a:p>
          <a:p>
            <a:pPr marL="228600" indent="-228600">
              <a:lnSpc>
                <a:spcPct val="90000"/>
              </a:lnSpc>
              <a:spcBef>
                <a:spcPts val="1001"/>
              </a:spcBef>
              <a:buClr>
                <a:srgbClr val="ffffff"/>
              </a:buClr>
              <a:buFont typeface="Arial"/>
              <a:buChar char="•"/>
            </a:pPr>
            <a:r>
              <a:rPr b="0" lang="es-ES" sz="2200" spc="-1" strike="noStrike">
                <a:solidFill>
                  <a:srgbClr val="ffffff"/>
                </a:solidFill>
                <a:latin typeface="Calibri"/>
                <a:ea typeface="DejaVu Sans"/>
              </a:rPr>
              <a:t>Almacenamiento electrónico en lugar de películas fotográficas</a:t>
            </a:r>
            <a:endParaRPr b="0" lang="es-ES" sz="2200" spc="-1" strike="noStrike">
              <a:solidFill>
                <a:srgbClr val="000000"/>
              </a:solidFill>
              <a:latin typeface="Arial"/>
            </a:endParaRPr>
          </a:p>
        </p:txBody>
      </p:sp>
      <p:pic>
        <p:nvPicPr>
          <p:cNvPr id="172" name="Imagen 6" descr=""/>
          <p:cNvPicPr/>
          <p:nvPr/>
        </p:nvPicPr>
        <p:blipFill>
          <a:blip r:embed="rId1"/>
          <a:stretch/>
        </p:blipFill>
        <p:spPr>
          <a:xfrm>
            <a:off x="7849440" y="365760"/>
            <a:ext cx="2825280" cy="2787840"/>
          </a:xfrm>
          <a:prstGeom prst="rect">
            <a:avLst/>
          </a:prstGeom>
          <a:ln w="0">
            <a:noFill/>
          </a:ln>
        </p:spPr>
      </p:pic>
      <p:pic>
        <p:nvPicPr>
          <p:cNvPr id="173" name="Imagen 4" descr="Imagen que contiene tabla&#10;&#10;Descripción generada automáticamente"/>
          <p:cNvPicPr/>
          <p:nvPr/>
        </p:nvPicPr>
        <p:blipFill>
          <a:blip r:embed="rId2"/>
          <a:stretch/>
        </p:blipFill>
        <p:spPr>
          <a:xfrm>
            <a:off x="7166880" y="3368880"/>
            <a:ext cx="4190040" cy="2787840"/>
          </a:xfrm>
          <a:prstGeom prst="rect">
            <a:avLst/>
          </a:prstGeom>
          <a:ln w="0">
            <a:noFill/>
          </a:ln>
        </p:spPr>
      </p:pic>
    </p:spTree>
  </p:cSld>
  <mc:AlternateContent>
    <mc:Choice Requires="p14">
      <p:transition spd="slow" p14:dur="2500">
        <p:checker dir="horz"/>
      </p:transition>
    </mc:Choice>
    <mc:Fallback>
      <p:transition spd="slow">
        <p:checker dir="horz"/>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4520" cy="1324440"/>
          </a:xfrm>
          <a:prstGeom prst="rect">
            <a:avLst/>
          </a:prstGeom>
          <a:noFill/>
          <a:ln w="0">
            <a:noFill/>
          </a:ln>
        </p:spPr>
        <p:txBody>
          <a:bodyPr lIns="90000" rIns="90000" tIns="45000" bIns="45000" anchor="ctr">
            <a:noAutofit/>
          </a:bodyPr>
          <a:p>
            <a:pPr>
              <a:lnSpc>
                <a:spcPct val="90000"/>
              </a:lnSpc>
              <a:buNone/>
            </a:pPr>
            <a:r>
              <a:rPr b="0" lang="es-ES" sz="4400" spc="-1" strike="noStrike">
                <a:solidFill>
                  <a:srgbClr val="000000"/>
                </a:solidFill>
                <a:latin typeface="Calibri Light"/>
                <a:ea typeface="DejaVu Sans"/>
              </a:rPr>
              <a:t>Cámaras menos habituales</a:t>
            </a:r>
            <a:endParaRPr b="0" lang="es-ES" sz="4400" spc="-1" strike="noStrike">
              <a:solidFill>
                <a:srgbClr val="000000"/>
              </a:solidFill>
              <a:latin typeface="Arial"/>
            </a:endParaRPr>
          </a:p>
        </p:txBody>
      </p:sp>
      <p:sp>
        <p:nvSpPr>
          <p:cNvPr id="175" name="PlaceHolder 2"/>
          <p:cNvSpPr>
            <a:spLocks noGrp="1"/>
          </p:cNvSpPr>
          <p:nvPr>
            <p:ph/>
          </p:nvPr>
        </p:nvSpPr>
        <p:spPr>
          <a:xfrm>
            <a:off x="838080" y="1825560"/>
            <a:ext cx="10514520" cy="4350240"/>
          </a:xfrm>
          <a:prstGeom prst="rect">
            <a:avLst/>
          </a:prstGeom>
          <a:noFill/>
          <a:ln w="0">
            <a:noFill/>
          </a:ln>
        </p:spPr>
        <p:txBody>
          <a:bodyPr lIns="90000" rIns="90000" tIns="45000" bIns="45000" anchor="t">
            <a:normAutofit/>
          </a:bodyPr>
          <a:p>
            <a:pPr marL="228600" indent="-228600">
              <a:lnSpc>
                <a:spcPct val="90000"/>
              </a:lnSpc>
              <a:spcBef>
                <a:spcPts val="1001"/>
              </a:spcBef>
              <a:buNone/>
              <a:tabLst>
                <a:tab algn="l" pos="0"/>
              </a:tabLst>
            </a:pPr>
            <a:r>
              <a:rPr b="0" lang="es-ES" sz="2800" spc="-1" strike="noStrike">
                <a:solidFill>
                  <a:srgbClr val="000000"/>
                </a:solidFill>
                <a:latin typeface="Calibri"/>
                <a:ea typeface="DejaVu Sans"/>
              </a:rPr>
              <a:t>Cámara estudio              Cámara TLR          Cámara panorámica</a:t>
            </a:r>
            <a:endParaRPr b="0" lang="es-ES" sz="2800" spc="-1" strike="noStrike">
              <a:solidFill>
                <a:srgbClr val="000000"/>
              </a:solidFill>
              <a:latin typeface="Arial"/>
            </a:endParaRPr>
          </a:p>
          <a:p>
            <a:pPr marL="228600" indent="-228600">
              <a:lnSpc>
                <a:spcPct val="90000"/>
              </a:lnSpc>
              <a:spcBef>
                <a:spcPts val="1001"/>
              </a:spcBef>
              <a:buNone/>
              <a:tabLst>
                <a:tab algn="l" pos="0"/>
              </a:tabLst>
            </a:pPr>
            <a:endParaRPr b="0" lang="es-ES" sz="2800" spc="-1" strike="noStrike">
              <a:solidFill>
                <a:srgbClr val="000000"/>
              </a:solidFill>
              <a:latin typeface="Arial"/>
            </a:endParaRPr>
          </a:p>
          <a:p>
            <a:pPr marL="228600" indent="-228600">
              <a:lnSpc>
                <a:spcPct val="90000"/>
              </a:lnSpc>
              <a:spcBef>
                <a:spcPts val="1001"/>
              </a:spcBef>
              <a:buNone/>
              <a:tabLst>
                <a:tab algn="l" pos="0"/>
              </a:tabLst>
            </a:pPr>
            <a:endParaRPr b="0" lang="es-ES" sz="2800" spc="-1" strike="noStrike">
              <a:solidFill>
                <a:srgbClr val="000000"/>
              </a:solidFill>
              <a:latin typeface="Arial"/>
            </a:endParaRPr>
          </a:p>
          <a:p>
            <a:pPr marL="228600" indent="-228600">
              <a:lnSpc>
                <a:spcPct val="90000"/>
              </a:lnSpc>
              <a:spcBef>
                <a:spcPts val="1001"/>
              </a:spcBef>
              <a:buNone/>
              <a:tabLst>
                <a:tab algn="l" pos="0"/>
              </a:tabLst>
            </a:pPr>
            <a:endParaRPr b="0" lang="es-ES" sz="2800" spc="-1" strike="noStrike">
              <a:solidFill>
                <a:srgbClr val="000000"/>
              </a:solidFill>
              <a:latin typeface="Arial"/>
            </a:endParaRPr>
          </a:p>
          <a:p>
            <a:pPr marL="228600" indent="-228600">
              <a:lnSpc>
                <a:spcPct val="90000"/>
              </a:lnSpc>
              <a:spcBef>
                <a:spcPts val="1001"/>
              </a:spcBef>
              <a:buNone/>
              <a:tabLst>
                <a:tab algn="l" pos="0"/>
              </a:tabLst>
            </a:pPr>
            <a:endParaRPr b="0" lang="es-ES" sz="2800" spc="-1" strike="noStrike">
              <a:solidFill>
                <a:srgbClr val="000000"/>
              </a:solidFill>
              <a:latin typeface="Arial"/>
            </a:endParaRPr>
          </a:p>
          <a:p>
            <a:pPr marL="228600" indent="-228600">
              <a:lnSpc>
                <a:spcPct val="90000"/>
              </a:lnSpc>
              <a:spcBef>
                <a:spcPts val="1001"/>
              </a:spcBef>
              <a:buNone/>
              <a:tabLst>
                <a:tab algn="l" pos="0"/>
              </a:tabLst>
            </a:pPr>
            <a:r>
              <a:rPr b="0" lang="es-ES" sz="2800" spc="-1" strike="noStrike">
                <a:solidFill>
                  <a:srgbClr val="000000"/>
                </a:solidFill>
                <a:latin typeface="Calibri"/>
                <a:ea typeface="DejaVu Sans"/>
              </a:rPr>
              <a:t>Cámara subacuática</a:t>
            </a:r>
            <a:endParaRPr b="0" lang="es-ES" sz="2800" spc="-1" strike="noStrike">
              <a:solidFill>
                <a:srgbClr val="000000"/>
              </a:solidFill>
              <a:latin typeface="Arial"/>
            </a:endParaRPr>
          </a:p>
          <a:p>
            <a:pPr marL="228600" indent="-228600">
              <a:lnSpc>
                <a:spcPct val="90000"/>
              </a:lnSpc>
              <a:spcBef>
                <a:spcPts val="1001"/>
              </a:spcBef>
              <a:buNone/>
              <a:tabLst>
                <a:tab algn="l" pos="0"/>
              </a:tabLst>
            </a:pPr>
            <a:endParaRPr b="0" lang="es-ES" sz="2800" spc="-1" strike="noStrike">
              <a:solidFill>
                <a:srgbClr val="000000"/>
              </a:solidFill>
              <a:latin typeface="Arial"/>
            </a:endParaRPr>
          </a:p>
        </p:txBody>
      </p:sp>
      <p:pic>
        <p:nvPicPr>
          <p:cNvPr id="176" name="Imagen 4" descr="Imagen que contiene equipaje, maleta, cámara, luz&#10;&#10;Descripción generada automáticamente"/>
          <p:cNvPicPr/>
          <p:nvPr/>
        </p:nvPicPr>
        <p:blipFill>
          <a:blip r:embed="rId1"/>
          <a:stretch/>
        </p:blipFill>
        <p:spPr>
          <a:xfrm>
            <a:off x="842040" y="2375280"/>
            <a:ext cx="2599200" cy="1761120"/>
          </a:xfrm>
          <a:prstGeom prst="rect">
            <a:avLst/>
          </a:prstGeom>
          <a:ln w="0">
            <a:noFill/>
          </a:ln>
        </p:spPr>
      </p:pic>
      <p:pic>
        <p:nvPicPr>
          <p:cNvPr id="177" name="Imagen 5" descr=""/>
          <p:cNvPicPr/>
          <p:nvPr/>
        </p:nvPicPr>
        <p:blipFill>
          <a:blip r:embed="rId2"/>
          <a:stretch/>
        </p:blipFill>
        <p:spPr>
          <a:xfrm>
            <a:off x="4294800" y="2373120"/>
            <a:ext cx="1818360" cy="2513520"/>
          </a:xfrm>
          <a:prstGeom prst="rect">
            <a:avLst/>
          </a:prstGeom>
          <a:ln w="0">
            <a:noFill/>
          </a:ln>
        </p:spPr>
      </p:pic>
      <p:pic>
        <p:nvPicPr>
          <p:cNvPr id="178" name="Imagen 6" descr=""/>
          <p:cNvPicPr/>
          <p:nvPr/>
        </p:nvPicPr>
        <p:blipFill>
          <a:blip r:embed="rId3"/>
          <a:stretch/>
        </p:blipFill>
        <p:spPr>
          <a:xfrm>
            <a:off x="6277320" y="2372040"/>
            <a:ext cx="2785320" cy="1638720"/>
          </a:xfrm>
          <a:prstGeom prst="rect">
            <a:avLst/>
          </a:prstGeom>
          <a:ln w="0">
            <a:noFill/>
          </a:ln>
        </p:spPr>
      </p:pic>
      <p:pic>
        <p:nvPicPr>
          <p:cNvPr id="179" name="Imagen 7" descr=""/>
          <p:cNvPicPr/>
          <p:nvPr/>
        </p:nvPicPr>
        <p:blipFill>
          <a:blip r:embed="rId4"/>
          <a:stretch/>
        </p:blipFill>
        <p:spPr>
          <a:xfrm>
            <a:off x="9056520" y="2370600"/>
            <a:ext cx="2503440" cy="1641240"/>
          </a:xfrm>
          <a:prstGeom prst="rect">
            <a:avLst/>
          </a:prstGeom>
          <a:ln w="0">
            <a:noFill/>
          </a:ln>
        </p:spPr>
      </p:pic>
      <p:pic>
        <p:nvPicPr>
          <p:cNvPr id="180" name="Imagen 8" descr=""/>
          <p:cNvPicPr/>
          <p:nvPr/>
        </p:nvPicPr>
        <p:blipFill>
          <a:blip r:embed="rId5"/>
          <a:stretch/>
        </p:blipFill>
        <p:spPr>
          <a:xfrm>
            <a:off x="894240" y="4819680"/>
            <a:ext cx="2466000" cy="1846800"/>
          </a:xfrm>
          <a:prstGeom prst="rect">
            <a:avLst/>
          </a:prstGeom>
          <a:ln w="0">
            <a:noFill/>
          </a:ln>
        </p:spPr>
      </p:pic>
      <p:pic>
        <p:nvPicPr>
          <p:cNvPr id="181" name="Imagen 9" descr=""/>
          <p:cNvPicPr/>
          <p:nvPr/>
        </p:nvPicPr>
        <p:blipFill>
          <a:blip r:embed="rId6"/>
          <a:stretch/>
        </p:blipFill>
        <p:spPr>
          <a:xfrm>
            <a:off x="3551040" y="4813920"/>
            <a:ext cx="1810800" cy="1858320"/>
          </a:xfrm>
          <a:prstGeom prst="rect">
            <a:avLst/>
          </a:prstGeom>
          <a:ln w="0">
            <a:noFill/>
          </a:ln>
        </p:spPr>
      </p:pic>
    </p:spTree>
  </p:cSld>
  <mc:AlternateContent>
    <mc:Choice Requires="p14">
      <p:transition spd="slow" p14:dur="4000">
        <p14:vortex/>
      </p:transition>
    </mc:Choice>
    <mc:Fallback>
      <p:transition spd="slow">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Imagen 2" descr="Icono&#10;&#10;Descripción generada automáticamente"/>
          <p:cNvPicPr/>
          <p:nvPr/>
        </p:nvPicPr>
        <p:blipFill>
          <a:blip r:embed="rId1"/>
          <a:stretch/>
        </p:blipFill>
        <p:spPr>
          <a:xfrm>
            <a:off x="5488200" y="1991160"/>
            <a:ext cx="2070360" cy="1802520"/>
          </a:xfrm>
          <a:prstGeom prst="rect">
            <a:avLst/>
          </a:prstGeom>
          <a:ln w="0">
            <a:noFill/>
          </a:ln>
        </p:spPr>
      </p:pic>
      <p:pic>
        <p:nvPicPr>
          <p:cNvPr id="183" name="Imagen 4" descr=""/>
          <p:cNvPicPr/>
          <p:nvPr/>
        </p:nvPicPr>
        <p:blipFill>
          <a:blip r:embed="rId2"/>
          <a:stretch/>
        </p:blipFill>
        <p:spPr>
          <a:xfrm>
            <a:off x="3645360" y="711000"/>
            <a:ext cx="3081240" cy="4350240"/>
          </a:xfrm>
          <a:prstGeom prst="rect">
            <a:avLst/>
          </a:prstGeom>
          <a:ln w="0">
            <a:noFill/>
          </a:ln>
        </p:spPr>
      </p:pic>
      <p:pic>
        <p:nvPicPr>
          <p:cNvPr id="184" name="Imagen 5" descr=""/>
          <p:cNvPicPr/>
          <p:nvPr/>
        </p:nvPicPr>
        <p:blipFill>
          <a:blip r:embed="rId3"/>
          <a:stretch/>
        </p:blipFill>
        <p:spPr>
          <a:xfrm>
            <a:off x="6016320" y="2470680"/>
            <a:ext cx="1011960" cy="1011960"/>
          </a:xfrm>
          <a:prstGeom prst="rect">
            <a:avLst/>
          </a:prstGeom>
          <a:ln w="0">
            <a:noFill/>
          </a:ln>
        </p:spPr>
      </p:pic>
      <p:pic>
        <p:nvPicPr>
          <p:cNvPr id="185" name="" descr=""/>
          <p:cNvPicPr/>
          <p:nvPr/>
        </p:nvPicPr>
        <p:blipFill>
          <a:blip r:embed="rId4"/>
          <a:stretch/>
        </p:blipFill>
        <p:spPr>
          <a:xfrm>
            <a:off x="2880000" y="900000"/>
            <a:ext cx="6660000" cy="4995000"/>
          </a:xfrm>
          <a:prstGeom prst="rect">
            <a:avLst/>
          </a:prstGeom>
          <a:ln w="0">
            <a:noFill/>
          </a:ln>
        </p:spPr>
      </p:pic>
    </p:spTree>
  </p:cSld>
  <mc:AlternateContent>
    <mc:Choice Requires="p14">
      <p:transition spd="slow" p14:dur="16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2" presetSubtype="8">
                                  <p:stCondLst>
                                    <p:cond delay="0"/>
                                  </p:stCondLst>
                                  <p:childTnLst>
                                    <p:set>
                                      <p:cBhvr>
                                        <p:cTn id="13" dur="1" fill="hold">
                                          <p:stCondLst>
                                            <p:cond delay="0"/>
                                          </p:stCondLst>
                                        </p:cTn>
                                        <p:tgtEl>
                                          <p:spTgt spid="183"/>
                                        </p:tgtEl>
                                        <p:attrNameLst>
                                          <p:attrName>style.visibility</p:attrName>
                                        </p:attrNameLst>
                                      </p:cBhvr>
                                      <p:to>
                                        <p:strVal val="visible"/>
                                      </p:to>
                                    </p:set>
                                    <p:anim calcmode="lin" valueType="num">
                                      <p:cBhvr additive="repl">
                                        <p:cTn id="14" dur="600" fill="hold"/>
                                        <p:tgtEl>
                                          <p:spTgt spid="183"/>
                                        </p:tgtEl>
                                        <p:attrNameLst>
                                          <p:attrName>ppt_x</p:attrName>
                                        </p:attrNameLst>
                                      </p:cBhvr>
                                      <p:tavLst>
                                        <p:tav tm="0">
                                          <p:val>
                                            <p:strVal val="0-#ppt_w/2"/>
                                          </p:val>
                                        </p:tav>
                                        <p:tav tm="100000">
                                          <p:val>
                                            <p:strVal val="#ppt_x"/>
                                          </p:val>
                                        </p:tav>
                                      </p:tavLst>
                                    </p:anim>
                                    <p:anim calcmode="lin" valueType="num">
                                      <p:cBhvr additive="repl">
                                        <p:cTn id="15" dur="600" fill="hold"/>
                                        <p:tgtEl>
                                          <p:spTgt spid="183"/>
                                        </p:tgtEl>
                                        <p:attrNameLst>
                                          <p:attrName>ppt_y</p:attrName>
                                        </p:attrNameLst>
                                      </p:cBhvr>
                                      <p:tavLst>
                                        <p:tav tm="0">
                                          <p:val>
                                            <p:strVal val="#ppt_y"/>
                                          </p:val>
                                        </p:tav>
                                        <p:tav tm="100000">
                                          <p:val>
                                            <p:strVal val="#ppt_y"/>
                                          </p:val>
                                        </p:tav>
                                      </p:tavLst>
                                    </p:anim>
                                  </p:childTnLst>
                                </p:cTn>
                              </p:par>
                              <p:par>
                                <p:cTn id="16" nodeType="withEffect" fill="hold" presetClass="entr" presetID="2" presetSubtype="8">
                                  <p:stCondLst>
                                    <p:cond delay="0"/>
                                  </p:stCondLst>
                                  <p:childTnLst>
                                    <p:set>
                                      <p:cBhvr>
                                        <p:cTn id="17" dur="1" fill="hold">
                                          <p:stCondLst>
                                            <p:cond delay="0"/>
                                          </p:stCondLst>
                                        </p:cTn>
                                        <p:tgtEl>
                                          <p:spTgt spid="184"/>
                                        </p:tgtEl>
                                        <p:attrNameLst>
                                          <p:attrName>style.visibility</p:attrName>
                                        </p:attrNameLst>
                                      </p:cBhvr>
                                      <p:to>
                                        <p:strVal val="visible"/>
                                      </p:to>
                                    </p:set>
                                    <p:anim calcmode="lin" valueType="num">
                                      <p:cBhvr additive="repl">
                                        <p:cTn id="18" dur="588" fill="hold"/>
                                        <p:tgtEl>
                                          <p:spTgt spid="184"/>
                                        </p:tgtEl>
                                        <p:attrNameLst>
                                          <p:attrName>ppt_x</p:attrName>
                                        </p:attrNameLst>
                                      </p:cBhvr>
                                      <p:tavLst>
                                        <p:tav tm="0">
                                          <p:val>
                                            <p:strVal val="0-#ppt_w/2"/>
                                          </p:val>
                                        </p:tav>
                                        <p:tav tm="100000">
                                          <p:val>
                                            <p:strVal val="#ppt_x"/>
                                          </p:val>
                                        </p:tav>
                                      </p:tavLst>
                                    </p:anim>
                                    <p:anim calcmode="lin" valueType="num">
                                      <p:cBhvr additive="repl">
                                        <p:cTn id="19" dur="588" fill="hold"/>
                                        <p:tgtEl>
                                          <p:spTgt spid="184"/>
                                        </p:tgtEl>
                                        <p:attrNameLst>
                                          <p:attrName>ppt_y</p:attrName>
                                        </p:attrNameLst>
                                      </p:cBhvr>
                                      <p:tavLst>
                                        <p:tav tm="0">
                                          <p:val>
                                            <p:strVal val="#ppt_y"/>
                                          </p:val>
                                        </p:tav>
                                        <p:tav tm="100000">
                                          <p:val>
                                            <p:strVal val="#ppt_y"/>
                                          </p:val>
                                        </p:tav>
                                      </p:tavLst>
                                    </p:anim>
                                  </p:childTnLst>
                                </p:cTn>
                              </p:par>
                              <p:par>
                                <p:cTn id="20" nodeType="withEffect" fill="hold" presetClass="exit" presetID="1">
                                  <p:stCondLst>
                                    <p:cond delay="4500"/>
                                  </p:stCondLst>
                                  <p:childTnLst>
                                    <p:set>
                                      <p:cBhvr>
                                        <p:cTn id="21" dur="1" fill="hold">
                                          <p:stCondLst>
                                            <p:cond delay="0"/>
                                          </p:stCondLst>
                                        </p:cTn>
                                        <p:tgtEl>
                                          <p:spTgt spid="184"/>
                                        </p:tgtEl>
                                        <p:attrNameLst>
                                          <p:attrName>style.visibility</p:attrName>
                                        </p:attrNameLst>
                                      </p:cBhvr>
                                      <p:to>
                                        <p:strVal val="hidden"/>
                                      </p:to>
                                    </p:set>
                                  </p:childTnLst>
                                </p:cTn>
                              </p:par>
                              <p:par>
                                <p:cTn id="22" nodeType="withEffect" fill="hold" presetClass="entr" presetID="1">
                                  <p:stCondLst>
                                    <p:cond delay="4500"/>
                                  </p:stCondLst>
                                  <p:childTnLst>
                                    <p:set>
                                      <p:cBhvr>
                                        <p:cTn id="23" dur="1" fill="hold">
                                          <p:stCondLst>
                                            <p:cond delay="0"/>
                                          </p:stCondLst>
                                        </p:cTn>
                                        <p:tgtEl>
                                          <p:spTgt spid="182"/>
                                        </p:tgtEl>
                                        <p:attrNameLst>
                                          <p:attrName>style.visibility</p:attrName>
                                        </p:attrNameLst>
                                      </p:cBhvr>
                                      <p:to>
                                        <p:strVal val="visible"/>
                                      </p:to>
                                    </p:set>
                                  </p:childTnLst>
                                </p:cTn>
                              </p:par>
                              <p:par>
                                <p:cTn id="24" nodeType="withEffect" fill="hold" presetClass="exit" presetID="1">
                                  <p:stCondLst>
                                    <p:cond delay="7000"/>
                                  </p:stCondLst>
                                  <p:childTnLst>
                                    <p:set>
                                      <p:cBhvr>
                                        <p:cTn id="25" dur="1" fill="hold">
                                          <p:stCondLst>
                                            <p:cond delay="0"/>
                                          </p:stCondLst>
                                        </p:cTn>
                                        <p:tgtEl>
                                          <p:spTgt spid="182"/>
                                        </p:tgtEl>
                                        <p:attrNameLst>
                                          <p:attrName>style.visibility</p:attrName>
                                        </p:attrNameLst>
                                      </p:cBhvr>
                                      <p:to>
                                        <p:strVal val="hidden"/>
                                      </p:to>
                                    </p:set>
                                  </p:childTnLst>
                                </p:cTn>
                              </p:par>
                              <p:par>
                                <p:cTn id="26" nodeType="withEffect" fill="hold" presetClass="exit" presetID="1">
                                  <p:stCondLst>
                                    <p:cond delay="7000"/>
                                  </p:stCondLst>
                                  <p:childTnLst>
                                    <p:set>
                                      <p:cBhvr>
                                        <p:cTn id="27" fill="hold">
                                          <p:stCondLst>
                                            <p:cond delay="0"/>
                                          </p:stCondLst>
                                        </p:cTn>
                                        <p:tgtEl>
                                          <p:spTgt spid="183"/>
                                        </p:tgtEl>
                                        <p:attrNameLst>
                                          <p:attrName>style.visibility</p:attrName>
                                        </p:attrNameLst>
                                      </p:cBhvr>
                                      <p:to>
                                        <p:strVal val="hidden"/>
                                      </p:to>
                                    </p:set>
                                  </p:childTnLst>
                                </p:cTn>
                              </p:par>
                              <p:par>
                                <p:cTn id="28" nodeType="withEffect" fill="hold" presetClass="entr" presetID="1">
                                  <p:stCondLst>
                                    <p:cond delay="7000"/>
                                  </p:stCondLst>
                                  <p:childTnLst>
                                    <p:set>
                                      <p:cBhvr>
                                        <p:cTn id="29"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Rectangle 18"/>
          <p:cNvSpPr/>
          <p:nvPr/>
        </p:nvSpPr>
        <p:spPr>
          <a:xfrm>
            <a:off x="0" y="0"/>
            <a:ext cx="12191040" cy="685692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p:style>
      </p:sp>
      <p:grpSp>
        <p:nvGrpSpPr>
          <p:cNvPr id="187" name="Group 20"/>
          <p:cNvGrpSpPr/>
          <p:nvPr/>
        </p:nvGrpSpPr>
        <p:grpSpPr>
          <a:xfrm>
            <a:off x="546840" y="0"/>
            <a:ext cx="11097720" cy="6856920"/>
            <a:chOff x="546840" y="0"/>
            <a:chExt cx="11097720" cy="6856920"/>
          </a:xfrm>
        </p:grpSpPr>
        <p:sp>
          <p:nvSpPr>
            <p:cNvPr id="188" name="Freeform: Shape 21"/>
            <p:cNvSpPr/>
            <p:nvPr/>
          </p:nvSpPr>
          <p:spPr>
            <a:xfrm flipH="1">
              <a:off x="906120" y="0"/>
              <a:ext cx="10343880" cy="6856920"/>
            </a:xfrm>
            <a:custGeom>
              <a:avLst/>
              <a:gdLst/>
              <a:ah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89" name="Freeform: Shape 22"/>
            <p:cNvSpPr/>
            <p:nvPr/>
          </p:nvSpPr>
          <p:spPr>
            <a:xfrm flipH="1">
              <a:off x="707400" y="0"/>
              <a:ext cx="2485080" cy="6856920"/>
            </a:xfrm>
            <a:custGeom>
              <a:avLst/>
              <a:gdLst/>
              <a:ah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sp>
          <p:nvSpPr>
            <p:cNvPr id="190" name="Freeform: Shape 23"/>
            <p:cNvSpPr/>
            <p:nvPr/>
          </p:nvSpPr>
          <p:spPr>
            <a:xfrm>
              <a:off x="8975160" y="0"/>
              <a:ext cx="2485080" cy="6856920"/>
            </a:xfrm>
            <a:custGeom>
              <a:avLst/>
              <a:gdLst/>
              <a:ah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sp>
          <p:nvSpPr>
            <p:cNvPr id="191" name="Freeform: Shape 24"/>
            <p:cNvSpPr/>
            <p:nvPr/>
          </p:nvSpPr>
          <p:spPr>
            <a:xfrm flipH="1">
              <a:off x="546840" y="0"/>
              <a:ext cx="2208240" cy="6856920"/>
            </a:xfrm>
            <a:custGeom>
              <a:avLst/>
              <a:gdLst/>
              <a:ah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sp>
          <p:nvSpPr>
            <p:cNvPr id="192" name="Freeform: Shape 25"/>
            <p:cNvSpPr/>
            <p:nvPr/>
          </p:nvSpPr>
          <p:spPr>
            <a:xfrm>
              <a:off x="9436320" y="0"/>
              <a:ext cx="2208240" cy="6856920"/>
            </a:xfrm>
            <a:custGeom>
              <a:avLst/>
              <a:gdLst/>
              <a:ah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p:style>
        </p:sp>
      </p:grpSp>
      <p:pic>
        <p:nvPicPr>
          <p:cNvPr id="193" name="Imagen 14" descr="Logotipo&#10;&#10;Descripción generada automáticamente"/>
          <p:cNvPicPr/>
          <p:nvPr/>
        </p:nvPicPr>
        <p:blipFill>
          <a:blip r:embed="rId1"/>
          <a:stretch/>
        </p:blipFill>
        <p:spPr>
          <a:xfrm>
            <a:off x="2210760" y="1261440"/>
            <a:ext cx="7559640" cy="4231800"/>
          </a:xfrm>
          <a:prstGeom prst="rect">
            <a:avLst/>
          </a:prstGeom>
          <a:ln w="0">
            <a:noFill/>
          </a:ln>
        </p:spPr>
      </p:pic>
    </p:spTree>
  </p:cSld>
  <mc:AlternateContent>
    <mc:Choice Requires="p14">
      <p:transition spd="slow" p14:dur="6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 name="Rectangle 19"/>
          <p:cNvSpPr/>
          <p:nvPr/>
        </p:nvSpPr>
        <p:spPr>
          <a:xfrm>
            <a:off x="0" y="0"/>
            <a:ext cx="12191040" cy="68569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90" name="PlaceHolder 1"/>
          <p:cNvSpPr>
            <a:spLocks noGrp="1"/>
          </p:cNvSpPr>
          <p:nvPr>
            <p:ph type="title"/>
          </p:nvPr>
        </p:nvSpPr>
        <p:spPr>
          <a:xfrm>
            <a:off x="838080" y="448560"/>
            <a:ext cx="4706640" cy="1224720"/>
          </a:xfrm>
          <a:prstGeom prst="rect">
            <a:avLst/>
          </a:prstGeom>
          <a:noFill/>
          <a:ln w="0">
            <a:noFill/>
          </a:ln>
        </p:spPr>
        <p:txBody>
          <a:bodyPr lIns="90000" rIns="90000" tIns="45000" bIns="45000" anchor="b">
            <a:normAutofit/>
          </a:bodyPr>
          <a:p>
            <a:pPr>
              <a:lnSpc>
                <a:spcPct val="90000"/>
              </a:lnSpc>
              <a:buNone/>
            </a:pPr>
            <a:r>
              <a:rPr b="0" lang="es-ES" sz="3800" spc="-1" strike="noStrike">
                <a:solidFill>
                  <a:srgbClr val="ffffff"/>
                </a:solidFill>
                <a:latin typeface="Calibri Light"/>
                <a:ea typeface="DejaVu Sans"/>
              </a:rPr>
              <a:t>¿Qué es una cámara?</a:t>
            </a:r>
            <a:endParaRPr b="0" lang="es-ES" sz="3800" spc="-1" strike="noStrike">
              <a:solidFill>
                <a:srgbClr val="000000"/>
              </a:solidFill>
              <a:latin typeface="Arial"/>
            </a:endParaRPr>
          </a:p>
        </p:txBody>
      </p:sp>
      <p:sp>
        <p:nvSpPr>
          <p:cNvPr id="91" name="Straight Connector 21"/>
          <p:cNvSpPr/>
          <p:nvPr/>
        </p:nvSpPr>
        <p:spPr>
          <a:xfrm flipH="1">
            <a:off x="831600" y="1749600"/>
            <a:ext cx="4718520" cy="360"/>
          </a:xfrm>
          <a:prstGeom prst="line">
            <a:avLst/>
          </a:prstGeom>
          <a:ln w="12700">
            <a:solidFill>
              <a:srgbClr val="ed7d31"/>
            </a:solidFill>
          </a:ln>
        </p:spPr>
        <p:style>
          <a:lnRef idx="1">
            <a:schemeClr val="accent1"/>
          </a:lnRef>
          <a:fillRef idx="0">
            <a:schemeClr val="accent1"/>
          </a:fillRef>
          <a:effectRef idx="0">
            <a:schemeClr val="accent1"/>
          </a:effectRef>
          <a:fontRef idx="minor"/>
        </p:style>
      </p:sp>
      <p:sp>
        <p:nvSpPr>
          <p:cNvPr id="92" name="PlaceHolder 2"/>
          <p:cNvSpPr>
            <a:spLocks noGrp="1"/>
          </p:cNvSpPr>
          <p:nvPr>
            <p:ph/>
          </p:nvPr>
        </p:nvSpPr>
        <p:spPr>
          <a:xfrm>
            <a:off x="897840" y="1909080"/>
            <a:ext cx="4585320" cy="3646800"/>
          </a:xfrm>
          <a:prstGeom prst="rect">
            <a:avLst/>
          </a:prstGeom>
          <a:noFill/>
          <a:ln w="0">
            <a:noFill/>
          </a:ln>
        </p:spPr>
        <p:txBody>
          <a:bodyPr lIns="90000" rIns="90000" tIns="45000" bIns="45000" anchor="t">
            <a:normAutofit/>
          </a:bodyPr>
          <a:p>
            <a:pPr marL="228600" indent="-228600">
              <a:lnSpc>
                <a:spcPct val="90000"/>
              </a:lnSpc>
              <a:spcBef>
                <a:spcPts val="1001"/>
              </a:spcBef>
              <a:buNone/>
              <a:tabLst>
                <a:tab algn="l" pos="0"/>
              </a:tabLst>
            </a:pPr>
            <a:r>
              <a:rPr b="0" lang="es-ES" sz="2000" spc="-1" strike="noStrike">
                <a:solidFill>
                  <a:srgbClr val="ffffff"/>
                </a:solidFill>
                <a:latin typeface="Calibri"/>
                <a:ea typeface="DejaVu Sans"/>
              </a:rPr>
              <a:t>Es un dispositivo utilizado para capturar imágenes estáticas</a:t>
            </a:r>
            <a:endParaRPr b="0" lang="es-ES" sz="2000" spc="-1" strike="noStrike">
              <a:solidFill>
                <a:srgbClr val="000000"/>
              </a:solidFill>
              <a:latin typeface="Arial"/>
            </a:endParaRPr>
          </a:p>
          <a:p>
            <a:pPr marL="228600" indent="-228600">
              <a:lnSpc>
                <a:spcPct val="90000"/>
              </a:lnSpc>
              <a:spcBef>
                <a:spcPts val="1001"/>
              </a:spcBef>
              <a:buNone/>
              <a:tabLst>
                <a:tab algn="l" pos="0"/>
              </a:tabLst>
            </a:pPr>
            <a:endParaRPr b="0" lang="es-ES" sz="2000" spc="-1" strike="noStrike">
              <a:solidFill>
                <a:srgbClr val="000000"/>
              </a:solidFill>
              <a:latin typeface="Arial"/>
            </a:endParaRPr>
          </a:p>
        </p:txBody>
      </p:sp>
      <p:sp>
        <p:nvSpPr>
          <p:cNvPr id="93" name="Straight Connector 23"/>
          <p:cNvSpPr/>
          <p:nvPr/>
        </p:nvSpPr>
        <p:spPr>
          <a:xfrm flipH="1">
            <a:off x="833760" y="5707440"/>
            <a:ext cx="4714200" cy="360"/>
          </a:xfrm>
          <a:prstGeom prst="line">
            <a:avLst/>
          </a:prstGeom>
          <a:ln w="12700">
            <a:solidFill>
              <a:srgbClr val="ed7d31"/>
            </a:solidFill>
          </a:ln>
        </p:spPr>
        <p:style>
          <a:lnRef idx="1">
            <a:schemeClr val="accent1"/>
          </a:lnRef>
          <a:fillRef idx="0">
            <a:schemeClr val="accent1"/>
          </a:fillRef>
          <a:effectRef idx="0">
            <a:schemeClr val="accent1"/>
          </a:effectRef>
          <a:fontRef idx="minor"/>
        </p:style>
      </p:sp>
      <p:pic>
        <p:nvPicPr>
          <p:cNvPr id="94" name="Imagen 4" descr="Una cámara fotográfica&#10;&#10;Descripción generada automáticamente"/>
          <p:cNvPicPr/>
          <p:nvPr/>
        </p:nvPicPr>
        <p:blipFill>
          <a:blip r:embed="rId1"/>
          <a:stretch/>
        </p:blipFill>
        <p:spPr>
          <a:xfrm>
            <a:off x="6525360" y="1339560"/>
            <a:ext cx="5665320" cy="4178160"/>
          </a:xfrm>
          <a:prstGeom prst="rect">
            <a:avLst/>
          </a:prstGeom>
          <a:ln w="0">
            <a:noFill/>
          </a:ln>
        </p:spPr>
      </p:pic>
    </p:spTree>
  </p:cSld>
  <mc:AlternateContent>
    <mc:Choice Requires="p14">
      <p:transition p14:dur="10"/>
    </mc:Choice>
    <mc:Fallback>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5" name="Rectangle 9"/>
          <p:cNvSpPr/>
          <p:nvPr/>
        </p:nvSpPr>
        <p:spPr>
          <a:xfrm>
            <a:off x="0" y="0"/>
            <a:ext cx="12191040" cy="6856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6" name="Freeform: Shape 11"/>
          <p:cNvSpPr/>
          <p:nvPr/>
        </p:nvSpPr>
        <p:spPr>
          <a:xfrm>
            <a:off x="0" y="523800"/>
            <a:ext cx="7799400" cy="5694840"/>
          </a:xfrm>
          <a:custGeom>
            <a:avLst/>
            <a:gdLst/>
            <a:ah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p:style>
      </p:sp>
      <p:sp>
        <p:nvSpPr>
          <p:cNvPr id="97" name="PlaceHolder 1"/>
          <p:cNvSpPr>
            <a:spLocks noGrp="1"/>
          </p:cNvSpPr>
          <p:nvPr>
            <p:ph type="title"/>
          </p:nvPr>
        </p:nvSpPr>
        <p:spPr>
          <a:xfrm>
            <a:off x="838080" y="914400"/>
            <a:ext cx="5110560" cy="1096200"/>
          </a:xfrm>
          <a:prstGeom prst="rect">
            <a:avLst/>
          </a:prstGeom>
          <a:noFill/>
          <a:ln w="0">
            <a:noFill/>
          </a:ln>
        </p:spPr>
        <p:txBody>
          <a:bodyPr lIns="90000" rIns="90000" tIns="45000" bIns="45000" anchor="ctr">
            <a:normAutofit fontScale="83000"/>
          </a:bodyPr>
          <a:p>
            <a:pPr>
              <a:lnSpc>
                <a:spcPct val="90000"/>
              </a:lnSpc>
              <a:buNone/>
            </a:pPr>
            <a:r>
              <a:rPr b="0" lang="es-ES" sz="4400" spc="-1" strike="noStrike">
                <a:solidFill>
                  <a:srgbClr val="fffffe"/>
                </a:solidFill>
                <a:latin typeface="Calibri Light"/>
                <a:ea typeface="DejaVu Sans"/>
              </a:rPr>
              <a:t>Historia de la cámara</a:t>
            </a:r>
            <a:endParaRPr b="0" lang="es-ES" sz="4400" spc="-1" strike="noStrike">
              <a:solidFill>
                <a:srgbClr val="000000"/>
              </a:solidFill>
              <a:latin typeface="Arial"/>
            </a:endParaRPr>
          </a:p>
        </p:txBody>
      </p:sp>
      <p:sp>
        <p:nvSpPr>
          <p:cNvPr id="98" name="PlaceHolder 2"/>
          <p:cNvSpPr>
            <a:spLocks noGrp="1"/>
          </p:cNvSpPr>
          <p:nvPr>
            <p:ph/>
          </p:nvPr>
        </p:nvSpPr>
        <p:spPr>
          <a:xfrm>
            <a:off x="838080" y="2331720"/>
            <a:ext cx="4379040" cy="3546720"/>
          </a:xfrm>
          <a:prstGeom prst="rect">
            <a:avLst/>
          </a:prstGeom>
          <a:noFill/>
          <a:ln w="0">
            <a:noFill/>
          </a:ln>
        </p:spPr>
        <p:txBody>
          <a:bodyPr lIns="90000" rIns="90000" tIns="45000" bIns="45000" anchor="t">
            <a:normAutofit/>
          </a:bodyPr>
          <a:p>
            <a:pPr marL="228600" indent="-228600">
              <a:lnSpc>
                <a:spcPct val="90000"/>
              </a:lnSpc>
              <a:spcBef>
                <a:spcPts val="1001"/>
              </a:spcBef>
              <a:buNone/>
              <a:tabLst>
                <a:tab algn="l" pos="0"/>
              </a:tabLst>
            </a:pPr>
            <a:r>
              <a:rPr b="0" lang="es-ES" sz="2000" spc="-1" strike="noStrike">
                <a:solidFill>
                  <a:srgbClr val="fffffe"/>
                </a:solidFill>
                <a:latin typeface="Calibri"/>
                <a:ea typeface="DejaVu Sans"/>
              </a:rPr>
              <a:t>El prototipo de la cámara fue la </a:t>
            </a:r>
            <a:r>
              <a:rPr b="0" lang="es-ES" sz="2000" spc="-1" strike="noStrike" u="sng">
                <a:solidFill>
                  <a:srgbClr val="0563c1"/>
                </a:solidFill>
                <a:uFillTx/>
                <a:latin typeface="Calibri"/>
                <a:ea typeface="DejaVu Sans"/>
                <a:hlinkClick r:id="rId1"/>
              </a:rPr>
              <a:t>cámara oscura.</a:t>
            </a:r>
            <a:endParaRPr b="0" lang="es-ES" sz="2000" spc="-1" strike="noStrike">
              <a:solidFill>
                <a:srgbClr val="000000"/>
              </a:solidFill>
              <a:latin typeface="Arial"/>
            </a:endParaRPr>
          </a:p>
          <a:p>
            <a:pPr marL="228600" indent="-228600">
              <a:lnSpc>
                <a:spcPct val="90000"/>
              </a:lnSpc>
              <a:spcBef>
                <a:spcPts val="1001"/>
              </a:spcBef>
              <a:buNone/>
              <a:tabLst>
                <a:tab algn="l" pos="0"/>
              </a:tabLst>
            </a:pPr>
            <a:r>
              <a:rPr b="0" lang="es-ES" sz="2000" spc="-1" strike="noStrike">
                <a:solidFill>
                  <a:srgbClr val="fffffe"/>
                </a:solidFill>
                <a:latin typeface="Calibri"/>
                <a:ea typeface="DejaVu Sans"/>
              </a:rPr>
              <a:t> </a:t>
            </a:r>
            <a:r>
              <a:rPr b="0" lang="es-ES" sz="2000" spc="-1" strike="noStrike">
                <a:solidFill>
                  <a:srgbClr val="fffffe"/>
                </a:solidFill>
                <a:latin typeface="Calibri"/>
                <a:ea typeface="DejaVu Sans"/>
              </a:rPr>
              <a:t>Esta fue mejorada por Joshep Niépce en 1826 que consiguió la primera fotografía.</a:t>
            </a:r>
            <a:endParaRPr b="0" lang="es-ES" sz="2000" spc="-1" strike="noStrike">
              <a:solidFill>
                <a:srgbClr val="000000"/>
              </a:solidFill>
              <a:latin typeface="Arial"/>
            </a:endParaRPr>
          </a:p>
          <a:p>
            <a:pPr marL="228600" indent="-228600">
              <a:lnSpc>
                <a:spcPct val="90000"/>
              </a:lnSpc>
              <a:spcBef>
                <a:spcPts val="1001"/>
              </a:spcBef>
              <a:buNone/>
              <a:tabLst>
                <a:tab algn="l" pos="0"/>
              </a:tabLst>
            </a:pPr>
            <a:r>
              <a:rPr b="0" lang="es-ES" sz="2000" spc="-1" strike="noStrike">
                <a:solidFill>
                  <a:srgbClr val="fffffe"/>
                </a:solidFill>
                <a:latin typeface="Calibri"/>
                <a:ea typeface="DejaVu Sans"/>
              </a:rPr>
              <a:t> </a:t>
            </a:r>
            <a:r>
              <a:rPr b="0" lang="es-ES" sz="2000" spc="-1" strike="noStrike">
                <a:solidFill>
                  <a:srgbClr val="fffffe"/>
                </a:solidFill>
                <a:latin typeface="Calibri"/>
                <a:ea typeface="DejaVu Sans"/>
              </a:rPr>
              <a:t>Y no fue hasta 1839 que </a:t>
            </a:r>
            <a:r>
              <a:rPr b="0" lang="es-ES" sz="2000" spc="-1" strike="noStrike">
                <a:solidFill>
                  <a:srgbClr val="fffffe"/>
                </a:solidFill>
                <a:latin typeface="Calibri"/>
                <a:ea typeface="Calibri"/>
              </a:rPr>
              <a:t>Louis Daguerre, inventó la primera cámara conocida como </a:t>
            </a:r>
            <a:r>
              <a:rPr b="0" lang="es-ES" sz="2000" spc="-1" strike="noStrike" u="sng">
                <a:solidFill>
                  <a:srgbClr val="0563c1"/>
                </a:solidFill>
                <a:uFillTx/>
                <a:latin typeface="Calibri"/>
                <a:ea typeface="Calibri"/>
                <a:hlinkClick r:id="rId2"/>
              </a:rPr>
              <a:t>daguerrotipo.</a:t>
            </a:r>
            <a:endParaRPr b="0" lang="es-ES" sz="2000" spc="-1" strike="noStrike">
              <a:solidFill>
                <a:srgbClr val="000000"/>
              </a:solidFill>
              <a:latin typeface="Arial"/>
            </a:endParaRPr>
          </a:p>
          <a:p>
            <a:pPr marL="228600" indent="-228600">
              <a:lnSpc>
                <a:spcPct val="90000"/>
              </a:lnSpc>
              <a:spcBef>
                <a:spcPts val="1001"/>
              </a:spcBef>
              <a:buNone/>
              <a:tabLst>
                <a:tab algn="l" pos="0"/>
              </a:tabLst>
            </a:pPr>
            <a:endParaRPr b="0" lang="es-ES" sz="2000" spc="-1" strike="noStrike">
              <a:solidFill>
                <a:srgbClr val="000000"/>
              </a:solidFill>
              <a:latin typeface="Arial"/>
            </a:endParaRPr>
          </a:p>
        </p:txBody>
      </p:sp>
      <p:sp>
        <p:nvSpPr>
          <p:cNvPr id="99" name="Imagen 4"/>
          <p:cNvSpPr/>
          <p:nvPr/>
        </p:nvSpPr>
        <p:spPr>
          <a:xfrm>
            <a:off x="6791040" y="521280"/>
            <a:ext cx="5400000" cy="2769480"/>
          </a:xfrm>
          <a:custGeom>
            <a:avLst/>
            <a:gdLst/>
            <a:ahLst/>
            <a:rect l="l" t="t" r="r" b="b"/>
            <a:pathLst>
              <a:path w="5401023" h="2770632">
                <a:moveTo>
                  <a:pt x="3214941" y="0"/>
                </a:moveTo>
                <a:lnTo>
                  <a:pt x="5401023" y="0"/>
                </a:lnTo>
                <a:lnTo>
                  <a:pt x="5401023" y="2770632"/>
                </a:lnTo>
                <a:lnTo>
                  <a:pt x="3214941" y="2770632"/>
                </a:lnTo>
                <a:lnTo>
                  <a:pt x="3214941" y="2768786"/>
                </a:lnTo>
                <a:lnTo>
                  <a:pt x="1865202" y="2768786"/>
                </a:lnTo>
                <a:lnTo>
                  <a:pt x="1865202" y="2768787"/>
                </a:lnTo>
                <a:lnTo>
                  <a:pt x="0" y="2768787"/>
                </a:lnTo>
                <a:lnTo>
                  <a:pt x="1325372" y="2605"/>
                </a:lnTo>
                <a:lnTo>
                  <a:pt x="1653397" y="2605"/>
                </a:lnTo>
                <a:lnTo>
                  <a:pt x="1653397" y="2597"/>
                </a:lnTo>
                <a:lnTo>
                  <a:pt x="1723225" y="2597"/>
                </a:lnTo>
                <a:lnTo>
                  <a:pt x="1723225" y="2596"/>
                </a:lnTo>
                <a:lnTo>
                  <a:pt x="2263055" y="2596"/>
                </a:lnTo>
                <a:lnTo>
                  <a:pt x="2263055" y="2597"/>
                </a:lnTo>
                <a:lnTo>
                  <a:pt x="3204175" y="2597"/>
                </a:lnTo>
                <a:lnTo>
                  <a:pt x="3204175" y="2604"/>
                </a:lnTo>
                <a:lnTo>
                  <a:pt x="3214941" y="2604"/>
                </a:lnTo>
                <a:close/>
              </a:path>
            </a:pathLst>
          </a:custGeom>
          <a:blipFill rotWithShape="0">
            <a:blip r:embed="rId3"/>
            <a:srcRect/>
            <a:stretch/>
          </a:blipFill>
          <a:ln w="0">
            <a:noFill/>
          </a:ln>
        </p:spPr>
        <p:style>
          <a:lnRef idx="0"/>
          <a:fillRef idx="0"/>
          <a:effectRef idx="0"/>
          <a:fontRef idx="minor"/>
        </p:style>
      </p:sp>
      <p:sp>
        <p:nvSpPr>
          <p:cNvPr id="100" name="Imagen 5"/>
          <p:cNvSpPr/>
          <p:nvPr/>
        </p:nvSpPr>
        <p:spPr>
          <a:xfrm>
            <a:off x="5366160" y="3453480"/>
            <a:ext cx="6824520" cy="2754000"/>
          </a:xfrm>
          <a:custGeom>
            <a:avLst/>
            <a:gdLst/>
            <a:ahLst/>
            <a:rect l="l" t="t" r="r" b="b"/>
            <a:pathLst>
              <a:path w="6825749" h="2755142">
                <a:moveTo>
                  <a:pt x="3353180" y="0"/>
                </a:moveTo>
                <a:lnTo>
                  <a:pt x="4045207" y="0"/>
                </a:lnTo>
                <a:lnTo>
                  <a:pt x="4045207" y="1"/>
                </a:lnTo>
                <a:lnTo>
                  <a:pt x="4692417" y="1"/>
                </a:lnTo>
                <a:lnTo>
                  <a:pt x="4781930" y="1"/>
                </a:lnTo>
                <a:lnTo>
                  <a:pt x="4781930" y="0"/>
                </a:lnTo>
                <a:lnTo>
                  <a:pt x="5473957" y="0"/>
                </a:lnTo>
                <a:lnTo>
                  <a:pt x="5473957" y="1"/>
                </a:lnTo>
                <a:lnTo>
                  <a:pt x="6680412" y="1"/>
                </a:lnTo>
                <a:lnTo>
                  <a:pt x="6680412" y="2798"/>
                </a:lnTo>
                <a:lnTo>
                  <a:pt x="6825749" y="2798"/>
                </a:lnTo>
                <a:lnTo>
                  <a:pt x="6825749" y="2755142"/>
                </a:lnTo>
                <a:lnTo>
                  <a:pt x="4748668" y="2755142"/>
                </a:lnTo>
                <a:lnTo>
                  <a:pt x="4748668" y="2755099"/>
                </a:lnTo>
                <a:lnTo>
                  <a:pt x="3535184" y="2755099"/>
                </a:lnTo>
                <a:lnTo>
                  <a:pt x="3321602" y="2755099"/>
                </a:lnTo>
                <a:lnTo>
                  <a:pt x="3321602" y="2755100"/>
                </a:lnTo>
                <a:lnTo>
                  <a:pt x="1892852" y="2755100"/>
                </a:lnTo>
                <a:lnTo>
                  <a:pt x="1428750" y="2755100"/>
                </a:lnTo>
                <a:lnTo>
                  <a:pt x="0" y="2755100"/>
                </a:lnTo>
                <a:lnTo>
                  <a:pt x="1345020" y="10"/>
                </a:lnTo>
                <a:lnTo>
                  <a:pt x="1677909" y="10"/>
                </a:lnTo>
                <a:lnTo>
                  <a:pt x="1677909" y="2"/>
                </a:lnTo>
                <a:lnTo>
                  <a:pt x="1748771" y="2"/>
                </a:lnTo>
                <a:lnTo>
                  <a:pt x="1748771" y="1"/>
                </a:lnTo>
                <a:lnTo>
                  <a:pt x="2296604" y="1"/>
                </a:lnTo>
                <a:lnTo>
                  <a:pt x="2296604" y="2"/>
                </a:lnTo>
                <a:lnTo>
                  <a:pt x="3106658" y="2"/>
                </a:lnTo>
                <a:lnTo>
                  <a:pt x="3177521" y="2"/>
                </a:lnTo>
                <a:lnTo>
                  <a:pt x="3177521" y="1"/>
                </a:lnTo>
                <a:lnTo>
                  <a:pt x="3263667" y="1"/>
                </a:lnTo>
                <a:lnTo>
                  <a:pt x="3353180" y="1"/>
                </a:lnTo>
                <a:close/>
              </a:path>
            </a:pathLst>
          </a:custGeom>
          <a:blipFill rotWithShape="0">
            <a:blip r:embed="rId4"/>
            <a:srcRect/>
            <a:stretch/>
          </a:blipFill>
          <a:ln w="0">
            <a:noFill/>
          </a:ln>
        </p:spPr>
        <p:style>
          <a:lnRef idx="0"/>
          <a:fillRef idx="0"/>
          <a:effectRef idx="0"/>
          <a:fontRef idx="minor"/>
        </p:style>
      </p:sp>
    </p:spTree>
  </p:cSld>
  <mc:AlternateContent>
    <mc:Choice Requires="p14">
      <p:transition spd="slow" p14:dur="2000">
        <p15:prstTrans prst="fallOver"/>
      </p:transition>
    </mc:Choice>
    <mc:Fallback>
      <p:transition spd="slow">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 name="Rectangle 9"/>
          <p:cNvSpPr/>
          <p:nvPr/>
        </p:nvSpPr>
        <p:spPr>
          <a:xfrm>
            <a:off x="0" y="0"/>
            <a:ext cx="12191040" cy="6856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02" name="Rectangle 11"/>
          <p:cNvSpPr/>
          <p:nvPr/>
        </p:nvSpPr>
        <p:spPr>
          <a:xfrm>
            <a:off x="0" y="0"/>
            <a:ext cx="2012400" cy="6856920"/>
          </a:xfrm>
          <a:prstGeom prst="rect">
            <a:avLst/>
          </a:prstGeom>
          <a:solidFill>
            <a:srgbClr val="293d52"/>
          </a:solidFill>
          <a:ln>
            <a:noFill/>
          </a:ln>
        </p:spPr>
        <p:style>
          <a:lnRef idx="2">
            <a:schemeClr val="accent1">
              <a:shade val="50000"/>
            </a:schemeClr>
          </a:lnRef>
          <a:fillRef idx="1">
            <a:schemeClr val="accent1"/>
          </a:fillRef>
          <a:effectRef idx="0">
            <a:schemeClr val="accent1"/>
          </a:effectRef>
          <a:fontRef idx="minor"/>
        </p:style>
      </p:sp>
      <p:sp>
        <p:nvSpPr>
          <p:cNvPr id="103" name="PlaceHolder 1"/>
          <p:cNvSpPr>
            <a:spLocks noGrp="1"/>
          </p:cNvSpPr>
          <p:nvPr>
            <p:ph type="title"/>
          </p:nvPr>
        </p:nvSpPr>
        <p:spPr>
          <a:xfrm>
            <a:off x="640080" y="2074320"/>
            <a:ext cx="2751120" cy="2708280"/>
          </a:xfrm>
          <a:prstGeom prst="rect">
            <a:avLst/>
          </a:prstGeom>
          <a:solidFill>
            <a:srgbClr val="262626"/>
          </a:solidFill>
          <a:ln w="174600">
            <a:solidFill>
              <a:srgbClr val="262626"/>
            </a:solidFill>
            <a:round/>
          </a:ln>
        </p:spPr>
        <p:txBody>
          <a:bodyPr lIns="90000" rIns="90000" tIns="45000" bIns="45000" anchor="ctr">
            <a:normAutofit/>
          </a:bodyPr>
          <a:p>
            <a:pPr algn="ctr">
              <a:lnSpc>
                <a:spcPct val="90000"/>
              </a:lnSpc>
              <a:buNone/>
            </a:pPr>
            <a:r>
              <a:rPr b="0" lang="en-US" sz="2400" spc="-1" strike="noStrike">
                <a:solidFill>
                  <a:srgbClr val="ffffff"/>
                </a:solidFill>
                <a:latin typeface="Calibri Light"/>
                <a:ea typeface="DejaVu Sans"/>
              </a:rPr>
              <a:t>Componentes básicos de la cámara</a:t>
            </a:r>
            <a:endParaRPr b="0" lang="es-ES" sz="2400" spc="-1" strike="noStrike">
              <a:solidFill>
                <a:srgbClr val="000000"/>
              </a:solidFill>
              <a:latin typeface="Arial"/>
            </a:endParaRPr>
          </a:p>
        </p:txBody>
      </p:sp>
      <p:pic>
        <p:nvPicPr>
          <p:cNvPr id="104" name="Imagen 5" descr="Diagrama, Dibujo de ingeniería&#10;&#10;Descripción generada automáticamente"/>
          <p:cNvPicPr/>
          <p:nvPr/>
        </p:nvPicPr>
        <p:blipFill>
          <a:blip r:embed="rId1"/>
          <a:stretch/>
        </p:blipFill>
        <p:spPr>
          <a:xfrm>
            <a:off x="4038480" y="1288800"/>
            <a:ext cx="7187040" cy="42757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5" name="Imagen 5" descr=""/>
          <p:cNvPicPr/>
          <p:nvPr/>
        </p:nvPicPr>
        <p:blipFill>
          <a:blip r:embed="rId1"/>
          <a:stretch/>
        </p:blipFill>
        <p:spPr>
          <a:xfrm>
            <a:off x="402480" y="830520"/>
            <a:ext cx="3916800" cy="2937240"/>
          </a:xfrm>
          <a:prstGeom prst="rect">
            <a:avLst/>
          </a:prstGeom>
          <a:ln w="0">
            <a:noFill/>
          </a:ln>
        </p:spPr>
      </p:pic>
      <p:pic>
        <p:nvPicPr>
          <p:cNvPr id="106" name="Imagen 9" descr="Forma, Círculo&#10;&#10;Descripción generada automáticamente"/>
          <p:cNvPicPr/>
          <p:nvPr/>
        </p:nvPicPr>
        <p:blipFill>
          <a:blip r:embed="rId2"/>
          <a:stretch/>
        </p:blipFill>
        <p:spPr>
          <a:xfrm>
            <a:off x="4906440" y="478080"/>
            <a:ext cx="2627280" cy="1451160"/>
          </a:xfrm>
          <a:prstGeom prst="rect">
            <a:avLst/>
          </a:prstGeom>
          <a:ln w="0">
            <a:noFill/>
          </a:ln>
        </p:spPr>
      </p:pic>
      <p:pic>
        <p:nvPicPr>
          <p:cNvPr id="107" name="Imagen 16" descr="Diagrama&#10;&#10;Descripción generada automáticamente"/>
          <p:cNvPicPr/>
          <p:nvPr/>
        </p:nvPicPr>
        <p:blipFill>
          <a:blip r:embed="rId3"/>
          <a:stretch/>
        </p:blipFill>
        <p:spPr>
          <a:xfrm>
            <a:off x="4902480" y="2585160"/>
            <a:ext cx="2627280" cy="1477440"/>
          </a:xfrm>
          <a:prstGeom prst="rect">
            <a:avLst/>
          </a:prstGeom>
          <a:ln w="0">
            <a:noFill/>
          </a:ln>
        </p:spPr>
      </p:pic>
      <p:pic>
        <p:nvPicPr>
          <p:cNvPr id="108" name="Imagen 15" descr=""/>
          <p:cNvPicPr/>
          <p:nvPr/>
        </p:nvPicPr>
        <p:blipFill>
          <a:blip r:embed="rId4"/>
          <a:stretch/>
        </p:blipFill>
        <p:spPr>
          <a:xfrm>
            <a:off x="402480" y="5082840"/>
            <a:ext cx="1656000" cy="1104840"/>
          </a:xfrm>
          <a:prstGeom prst="rect">
            <a:avLst/>
          </a:prstGeom>
          <a:ln w="0">
            <a:noFill/>
          </a:ln>
        </p:spPr>
      </p:pic>
      <p:pic>
        <p:nvPicPr>
          <p:cNvPr id="109" name="Imagen 14" descr=""/>
          <p:cNvPicPr/>
          <p:nvPr/>
        </p:nvPicPr>
        <p:blipFill>
          <a:blip r:embed="rId5"/>
          <a:stretch/>
        </p:blipFill>
        <p:spPr>
          <a:xfrm>
            <a:off x="2651040" y="5101560"/>
            <a:ext cx="1668600" cy="1067400"/>
          </a:xfrm>
          <a:prstGeom prst="rect">
            <a:avLst/>
          </a:prstGeom>
          <a:ln w="0">
            <a:noFill/>
          </a:ln>
        </p:spPr>
      </p:pic>
      <p:pic>
        <p:nvPicPr>
          <p:cNvPr id="110" name="Imagen 13" descr="Interfaz de usuario gráfica, Texto&#10;&#10;Descripción generada automáticamente"/>
          <p:cNvPicPr/>
          <p:nvPr/>
        </p:nvPicPr>
        <p:blipFill>
          <a:blip r:embed="rId6"/>
          <a:stretch/>
        </p:blipFill>
        <p:spPr>
          <a:xfrm>
            <a:off x="4910040" y="4988880"/>
            <a:ext cx="2627280" cy="1293480"/>
          </a:xfrm>
          <a:prstGeom prst="rect">
            <a:avLst/>
          </a:prstGeom>
          <a:ln w="0">
            <a:noFill/>
          </a:ln>
        </p:spPr>
      </p:pic>
      <p:sp>
        <p:nvSpPr>
          <p:cNvPr id="111" name="PlaceHolder 1"/>
          <p:cNvSpPr>
            <a:spLocks noGrp="1"/>
          </p:cNvSpPr>
          <p:nvPr>
            <p:ph/>
          </p:nvPr>
        </p:nvSpPr>
        <p:spPr>
          <a:xfrm>
            <a:off x="8017200" y="480240"/>
            <a:ext cx="3335400" cy="5714640"/>
          </a:xfrm>
          <a:prstGeom prst="rect">
            <a:avLst/>
          </a:prstGeom>
          <a:noFill/>
          <a:ln w="0">
            <a:noFill/>
          </a:ln>
        </p:spPr>
        <p:txBody>
          <a:bodyPr lIns="90000" rIns="90000" tIns="45000" bIns="45000" anchor="t">
            <a:normAutofit fontScale="94000"/>
          </a:bodyPr>
          <a:p>
            <a:pPr marL="228600" indent="-228600">
              <a:lnSpc>
                <a:spcPct val="90000"/>
              </a:lnSpc>
              <a:spcBef>
                <a:spcPts val="1001"/>
              </a:spcBef>
              <a:buNone/>
              <a:tabLst>
                <a:tab algn="l" pos="0"/>
              </a:tabLst>
            </a:pPr>
            <a:r>
              <a:rPr b="1" i="1" lang="es-ES" sz="1600" spc="-1" strike="noStrike">
                <a:solidFill>
                  <a:srgbClr val="000000"/>
                </a:solidFill>
                <a:latin typeface="Calibri"/>
                <a:ea typeface="DejaVu Sans"/>
              </a:rPr>
              <a:t>Elemento fotosensible</a:t>
            </a:r>
            <a:r>
              <a:rPr b="0" lang="es-ES" sz="1600" spc="-1" strike="noStrike">
                <a:solidFill>
                  <a:srgbClr val="000000"/>
                </a:solidFill>
                <a:latin typeface="Calibri"/>
                <a:ea typeface="DejaVu Sans"/>
              </a:rPr>
              <a:t>: Elemento sensible a la luz que registra la imagen que procede del objetivo.</a:t>
            </a:r>
            <a:endParaRPr b="0" lang="es-ES" sz="1600" spc="-1" strike="noStrike">
              <a:solidFill>
                <a:srgbClr val="000000"/>
              </a:solidFill>
              <a:latin typeface="Arial"/>
            </a:endParaRPr>
          </a:p>
          <a:p>
            <a:pPr marL="228600" indent="-228600">
              <a:lnSpc>
                <a:spcPct val="90000"/>
              </a:lnSpc>
              <a:spcBef>
                <a:spcPts val="1001"/>
              </a:spcBef>
              <a:buNone/>
              <a:tabLst>
                <a:tab algn="l" pos="0"/>
              </a:tabLst>
            </a:pPr>
            <a:r>
              <a:rPr b="1" i="1" lang="es-ES" sz="1600" spc="-1" strike="noStrike">
                <a:solidFill>
                  <a:srgbClr val="000000"/>
                </a:solidFill>
                <a:latin typeface="Calibri"/>
                <a:ea typeface="DejaVu Sans"/>
              </a:rPr>
              <a:t>Objetivo:</a:t>
            </a:r>
            <a:r>
              <a:rPr b="0" lang="es-ES" sz="1600" spc="-1" strike="noStrike">
                <a:solidFill>
                  <a:srgbClr val="000000"/>
                </a:solidFill>
                <a:latin typeface="Calibri"/>
                <a:ea typeface="DejaVu Sans"/>
              </a:rPr>
              <a:t>: Proceso en el cual se hacen ajustes en la lente para encontrar la máxima resolución, nitidez y contraste.</a:t>
            </a:r>
            <a:endParaRPr b="0" lang="es-ES" sz="1600" spc="-1" strike="noStrike">
              <a:solidFill>
                <a:srgbClr val="000000"/>
              </a:solidFill>
              <a:latin typeface="Arial"/>
            </a:endParaRPr>
          </a:p>
          <a:p>
            <a:pPr marL="228600" indent="-228600">
              <a:lnSpc>
                <a:spcPct val="90000"/>
              </a:lnSpc>
              <a:spcBef>
                <a:spcPts val="1001"/>
              </a:spcBef>
              <a:buNone/>
              <a:tabLst>
                <a:tab algn="l" pos="0"/>
              </a:tabLst>
            </a:pPr>
            <a:r>
              <a:rPr b="1" i="1" lang="es-ES" sz="1600" spc="-1" strike="noStrike">
                <a:solidFill>
                  <a:srgbClr val="000000"/>
                </a:solidFill>
                <a:latin typeface="Calibri"/>
                <a:ea typeface="DejaVu Sans"/>
              </a:rPr>
              <a:t>Sistema autofoco</a:t>
            </a:r>
            <a:r>
              <a:rPr b="0" lang="es-ES" sz="1600" spc="-1" strike="noStrike">
                <a:solidFill>
                  <a:srgbClr val="000000"/>
                </a:solidFill>
                <a:latin typeface="Calibri"/>
                <a:ea typeface="DejaVu Sans"/>
              </a:rPr>
              <a:t>: Automatismo de la cámara que permite el enfoque automático.</a:t>
            </a:r>
            <a:endParaRPr b="0" lang="es-ES" sz="1600" spc="-1" strike="noStrike">
              <a:solidFill>
                <a:srgbClr val="000000"/>
              </a:solidFill>
              <a:latin typeface="Arial"/>
            </a:endParaRPr>
          </a:p>
          <a:p>
            <a:pPr marL="228600" indent="-228600">
              <a:lnSpc>
                <a:spcPct val="90000"/>
              </a:lnSpc>
              <a:spcBef>
                <a:spcPts val="1001"/>
              </a:spcBef>
              <a:buNone/>
              <a:tabLst>
                <a:tab algn="l" pos="0"/>
              </a:tabLst>
            </a:pPr>
            <a:r>
              <a:rPr b="1" i="1" lang="es-ES" sz="1600" spc="-1" strike="noStrike">
                <a:solidFill>
                  <a:srgbClr val="000000"/>
                </a:solidFill>
                <a:latin typeface="Calibri"/>
                <a:ea typeface="DejaVu Sans"/>
              </a:rPr>
              <a:t>Diafragma</a:t>
            </a:r>
            <a:r>
              <a:rPr b="0" lang="es-ES" sz="1600" spc="-1" strike="noStrike">
                <a:solidFill>
                  <a:srgbClr val="000000"/>
                </a:solidFill>
                <a:latin typeface="Calibri"/>
                <a:ea typeface="DejaVu Sans"/>
              </a:rPr>
              <a:t>: Parte del objetivo que limita el rayo de luz que penetra en la cámara.</a:t>
            </a:r>
            <a:endParaRPr b="0" lang="es-ES" sz="1600" spc="-1" strike="noStrike">
              <a:solidFill>
                <a:srgbClr val="000000"/>
              </a:solidFill>
              <a:latin typeface="Arial"/>
            </a:endParaRPr>
          </a:p>
          <a:p>
            <a:pPr marL="228600" indent="-228600">
              <a:lnSpc>
                <a:spcPct val="90000"/>
              </a:lnSpc>
              <a:spcBef>
                <a:spcPts val="1001"/>
              </a:spcBef>
              <a:buNone/>
              <a:tabLst>
                <a:tab algn="l" pos="0"/>
              </a:tabLst>
            </a:pPr>
            <a:r>
              <a:rPr b="1" lang="es-ES" sz="1600" spc="-1" strike="noStrike">
                <a:solidFill>
                  <a:srgbClr val="000000"/>
                </a:solidFill>
                <a:latin typeface="Calibri"/>
                <a:ea typeface="DejaVu Sans"/>
              </a:rPr>
              <a:t>Exposímetro</a:t>
            </a:r>
            <a:r>
              <a:rPr b="0" lang="es-ES" sz="1600" spc="-1" strike="noStrike">
                <a:solidFill>
                  <a:srgbClr val="000000"/>
                </a:solidFill>
                <a:latin typeface="Calibri"/>
                <a:ea typeface="DejaVu Sans"/>
              </a:rPr>
              <a:t>: Dispositivo que mide el tiempo de exposición fotosensible.</a:t>
            </a:r>
            <a:endParaRPr b="0" lang="es-ES" sz="1600" spc="-1" strike="noStrike">
              <a:solidFill>
                <a:srgbClr val="000000"/>
              </a:solidFill>
              <a:latin typeface="Arial"/>
            </a:endParaRPr>
          </a:p>
          <a:p>
            <a:pPr marL="228600" indent="-228600">
              <a:lnSpc>
                <a:spcPct val="90000"/>
              </a:lnSpc>
              <a:spcBef>
                <a:spcPts val="1001"/>
              </a:spcBef>
              <a:buNone/>
              <a:tabLst>
                <a:tab algn="l" pos="0"/>
              </a:tabLst>
            </a:pPr>
            <a:r>
              <a:rPr b="1" i="1" lang="es-ES" sz="1600" spc="-1" strike="noStrike">
                <a:solidFill>
                  <a:srgbClr val="000000"/>
                </a:solidFill>
                <a:latin typeface="Calibri"/>
                <a:ea typeface="DejaVu Sans"/>
              </a:rPr>
              <a:t>Obturador</a:t>
            </a:r>
            <a:r>
              <a:rPr b="0" lang="es-ES" sz="1600" spc="-1" strike="noStrike">
                <a:solidFill>
                  <a:srgbClr val="000000"/>
                </a:solidFill>
                <a:latin typeface="Calibri"/>
                <a:ea typeface="DejaVu Sans"/>
              </a:rPr>
              <a:t>: Dispositivo que controla el tiempo que llega la luz al elemento fotosensible.</a:t>
            </a:r>
            <a:endParaRPr b="0" lang="es-ES" sz="1600" spc="-1" strike="noStrike">
              <a:solidFill>
                <a:srgbClr val="000000"/>
              </a:solidFill>
              <a:latin typeface="Arial"/>
            </a:endParaRPr>
          </a:p>
          <a:p>
            <a:pPr marL="228600" indent="-228600">
              <a:lnSpc>
                <a:spcPct val="90000"/>
              </a:lnSpc>
              <a:spcBef>
                <a:spcPts val="1001"/>
              </a:spcBef>
              <a:buNone/>
              <a:tabLst>
                <a:tab algn="l" pos="0"/>
              </a:tabLst>
            </a:pPr>
            <a:r>
              <a:rPr b="1" lang="es-ES" sz="1600" spc="-1" strike="noStrike">
                <a:solidFill>
                  <a:srgbClr val="000000"/>
                </a:solidFill>
                <a:latin typeface="Calibri"/>
                <a:ea typeface="DejaVu Sans"/>
              </a:rPr>
              <a:t>Flash</a:t>
            </a:r>
            <a:r>
              <a:rPr b="0" lang="es-ES" sz="1600" spc="-1" strike="noStrike">
                <a:solidFill>
                  <a:srgbClr val="000000"/>
                </a:solidFill>
                <a:latin typeface="Calibri"/>
                <a:ea typeface="DejaVu Sans"/>
              </a:rPr>
              <a:t>: Dispositivo que actúa como fuente de luz.</a:t>
            </a:r>
            <a:endParaRPr b="0" lang="es-ES" sz="1600" spc="-1" strike="noStrike">
              <a:solidFill>
                <a:srgbClr val="000000"/>
              </a:solidFill>
              <a:latin typeface="Arial"/>
            </a:endParaRPr>
          </a:p>
        </p:txBody>
      </p:sp>
      <p:sp>
        <p:nvSpPr>
          <p:cNvPr id="112" name="Straight Connector 41"/>
          <p:cNvSpPr/>
          <p:nvPr/>
        </p:nvSpPr>
        <p:spPr>
          <a:xfrm>
            <a:off x="4653360" y="0"/>
            <a:ext cx="360" cy="6858000"/>
          </a:xfrm>
          <a:prstGeom prst="line">
            <a:avLst/>
          </a:prstGeom>
          <a:ln cap="sq" w="38100">
            <a:solidFill>
              <a:srgbClr val="404040"/>
            </a:solidFill>
          </a:ln>
        </p:spPr>
        <p:style>
          <a:lnRef idx="1">
            <a:schemeClr val="accent1"/>
          </a:lnRef>
          <a:fillRef idx="0">
            <a:schemeClr val="accent1"/>
          </a:fillRef>
          <a:effectRef idx="0">
            <a:schemeClr val="accent1"/>
          </a:effectRef>
          <a:fontRef idx="minor"/>
        </p:style>
      </p:sp>
      <p:sp>
        <p:nvSpPr>
          <p:cNvPr id="113" name="Straight Connector 43"/>
          <p:cNvSpPr/>
          <p:nvPr/>
        </p:nvSpPr>
        <p:spPr>
          <a:xfrm>
            <a:off x="4653360" y="2228760"/>
            <a:ext cx="2877120" cy="360"/>
          </a:xfrm>
          <a:prstGeom prst="line">
            <a:avLst/>
          </a:prstGeom>
          <a:ln w="38100">
            <a:solidFill>
              <a:srgbClr val="404040"/>
            </a:solidFill>
          </a:ln>
        </p:spPr>
        <p:style>
          <a:lnRef idx="1">
            <a:schemeClr val="accent1"/>
          </a:lnRef>
          <a:fillRef idx="0">
            <a:schemeClr val="accent1"/>
          </a:fillRef>
          <a:effectRef idx="0">
            <a:schemeClr val="accent1"/>
          </a:effectRef>
          <a:fontRef idx="minor"/>
        </p:style>
      </p:sp>
      <p:sp>
        <p:nvSpPr>
          <p:cNvPr id="114" name="Straight Connector 45"/>
          <p:cNvSpPr/>
          <p:nvPr/>
        </p:nvSpPr>
        <p:spPr>
          <a:xfrm>
            <a:off x="0" y="4567680"/>
            <a:ext cx="7530480" cy="360"/>
          </a:xfrm>
          <a:prstGeom prst="line">
            <a:avLst/>
          </a:prstGeom>
          <a:ln w="38100">
            <a:solidFill>
              <a:srgbClr val="404040"/>
            </a:solidFill>
          </a:ln>
        </p:spPr>
        <p:style>
          <a:lnRef idx="1">
            <a:schemeClr val="accent1"/>
          </a:lnRef>
          <a:fillRef idx="0">
            <a:schemeClr val="accent1"/>
          </a:fillRef>
          <a:effectRef idx="0">
            <a:schemeClr val="accent1"/>
          </a:effectRef>
          <a:fontRef idx="minor"/>
        </p:style>
      </p:sp>
      <p:sp>
        <p:nvSpPr>
          <p:cNvPr id="115" name="Straight Connector 47"/>
          <p:cNvSpPr/>
          <p:nvPr/>
        </p:nvSpPr>
        <p:spPr>
          <a:xfrm flipV="1">
            <a:off x="2361240" y="4563720"/>
            <a:ext cx="360" cy="2286000"/>
          </a:xfrm>
          <a:prstGeom prst="line">
            <a:avLst/>
          </a:prstGeom>
          <a:ln w="38100">
            <a:solidFill>
              <a:srgbClr val="404040"/>
            </a:solidFill>
          </a:ln>
        </p:spPr>
        <p:style>
          <a:lnRef idx="1">
            <a:schemeClr val="accent1"/>
          </a:lnRef>
          <a:fillRef idx="0">
            <a:schemeClr val="accent1"/>
          </a:fillRef>
          <a:effectRef idx="0">
            <a:schemeClr val="accent1"/>
          </a:effectRef>
          <a:fontRef idx="minor"/>
        </p:style>
      </p:sp>
    </p:spTree>
  </p:cSld>
  <mc:AlternateContent>
    <mc:Choice Requires="p14">
      <p:transition spd="slow" p14:dur="125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Rectangle 7"/>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7" name="Freeform 45"/>
          <p:cNvSpPr/>
          <p:nvPr/>
        </p:nvSpPr>
        <p:spPr>
          <a:xfrm>
            <a:off x="409680" y="1022400"/>
            <a:ext cx="708480" cy="2094480"/>
          </a:xfrm>
          <a:custGeom>
            <a:avLst/>
            <a:gdLst/>
            <a:ahLst/>
            <a:rect l="l" t="t" r="r" b="b"/>
            <a:pathLst>
              <a:path w="447" h="1363">
                <a:moveTo>
                  <a:pt x="447" y="1363"/>
                </a:moveTo>
                <a:lnTo>
                  <a:pt x="0" y="987"/>
                </a:lnTo>
                <a:lnTo>
                  <a:pt x="0" y="0"/>
                </a:lnTo>
                <a:lnTo>
                  <a:pt x="447" y="376"/>
                </a:lnTo>
                <a:lnTo>
                  <a:pt x="447" y="1363"/>
                </a:lnTo>
                <a:close/>
              </a:path>
            </a:pathLst>
          </a:custGeom>
          <a:solidFill>
            <a:schemeClr val="accent1">
              <a:lumMod val="50000"/>
            </a:schemeClr>
          </a:solidFill>
          <a:ln w="0">
            <a:noFill/>
          </a:ln>
        </p:spPr>
        <p:style>
          <a:lnRef idx="0"/>
          <a:fillRef idx="0"/>
          <a:effectRef idx="0"/>
          <a:fontRef idx="minor"/>
        </p:style>
      </p:sp>
      <p:sp>
        <p:nvSpPr>
          <p:cNvPr id="118" name="Freeform 46"/>
          <p:cNvSpPr/>
          <p:nvPr/>
        </p:nvSpPr>
        <p:spPr>
          <a:xfrm>
            <a:off x="409680" y="837720"/>
            <a:ext cx="402120" cy="1704240"/>
          </a:xfrm>
          <a:custGeom>
            <a:avLst/>
            <a:gdLst/>
            <a:ahLst/>
            <a:rect l="l" t="t" r="r" b="b"/>
            <a:pathLst>
              <a:path w="254" h="1109">
                <a:moveTo>
                  <a:pt x="254" y="987"/>
                </a:moveTo>
                <a:lnTo>
                  <a:pt x="0" y="1109"/>
                </a:lnTo>
                <a:lnTo>
                  <a:pt x="0" y="119"/>
                </a:lnTo>
                <a:lnTo>
                  <a:pt x="254" y="0"/>
                </a:lnTo>
                <a:lnTo>
                  <a:pt x="254" y="987"/>
                </a:lnTo>
                <a:close/>
              </a:path>
            </a:pathLst>
          </a:custGeom>
          <a:solidFill>
            <a:schemeClr val="accent1">
              <a:lumMod val="75000"/>
            </a:schemeClr>
          </a:solidFill>
          <a:ln w="0">
            <a:noFill/>
          </a:ln>
        </p:spPr>
        <p:style>
          <a:lnRef idx="0"/>
          <a:fillRef idx="0"/>
          <a:effectRef idx="0"/>
          <a:fontRef idx="minor"/>
        </p:style>
      </p:sp>
      <p:sp>
        <p:nvSpPr>
          <p:cNvPr id="119" name="Freeform 47"/>
          <p:cNvSpPr/>
          <p:nvPr/>
        </p:nvSpPr>
        <p:spPr>
          <a:xfrm>
            <a:off x="644760" y="640800"/>
            <a:ext cx="167040" cy="1712160"/>
          </a:xfrm>
          <a:custGeom>
            <a:avLst/>
            <a:gdLst/>
            <a:ahLst/>
            <a:rect l="l" t="t" r="r" b="b"/>
            <a:pathLst>
              <a:path w="106" h="1114">
                <a:moveTo>
                  <a:pt x="106" y="1114"/>
                </a:moveTo>
                <a:lnTo>
                  <a:pt x="0" y="1005"/>
                </a:lnTo>
                <a:lnTo>
                  <a:pt x="0" y="0"/>
                </a:lnTo>
                <a:lnTo>
                  <a:pt x="106" y="110"/>
                </a:lnTo>
                <a:lnTo>
                  <a:pt x="106" y="1114"/>
                </a:lnTo>
                <a:close/>
              </a:path>
            </a:pathLst>
          </a:custGeom>
          <a:solidFill>
            <a:schemeClr val="accent1">
              <a:lumMod val="50000"/>
            </a:schemeClr>
          </a:solidFill>
          <a:ln w="0">
            <a:noFill/>
          </a:ln>
        </p:spPr>
        <p:style>
          <a:lnRef idx="0"/>
          <a:fillRef idx="0"/>
          <a:effectRef idx="0"/>
          <a:fontRef idx="minor"/>
        </p:style>
      </p:sp>
      <p:sp>
        <p:nvSpPr>
          <p:cNvPr id="120" name="Freeform 44"/>
          <p:cNvSpPr/>
          <p:nvPr/>
        </p:nvSpPr>
        <p:spPr>
          <a:xfrm>
            <a:off x="11223360" y="635760"/>
            <a:ext cx="327600" cy="1741320"/>
          </a:xfrm>
          <a:custGeom>
            <a:avLst/>
            <a:gdLst/>
            <a:ahLst/>
            <a:rect l="l" t="t" r="r" b="b"/>
            <a:pathLst>
              <a:path w="207" h="1114">
                <a:moveTo>
                  <a:pt x="207" y="987"/>
                </a:moveTo>
                <a:lnTo>
                  <a:pt x="0" y="1114"/>
                </a:lnTo>
                <a:lnTo>
                  <a:pt x="0" y="127"/>
                </a:lnTo>
                <a:lnTo>
                  <a:pt x="207" y="0"/>
                </a:lnTo>
                <a:lnTo>
                  <a:pt x="207" y="987"/>
                </a:lnTo>
                <a:close/>
              </a:path>
            </a:pathLst>
          </a:custGeom>
          <a:solidFill>
            <a:schemeClr val="accent1">
              <a:lumMod val="50000"/>
            </a:schemeClr>
          </a:solidFill>
          <a:ln w="0">
            <a:noFill/>
          </a:ln>
        </p:spPr>
        <p:style>
          <a:lnRef idx="0"/>
          <a:fillRef idx="0"/>
          <a:effectRef idx="0"/>
          <a:fontRef idx="minor"/>
        </p:style>
      </p:sp>
      <p:sp>
        <p:nvSpPr>
          <p:cNvPr id="121" name="Rectangle 17"/>
          <p:cNvSpPr/>
          <p:nvPr/>
        </p:nvSpPr>
        <p:spPr>
          <a:xfrm>
            <a:off x="644040" y="635760"/>
            <a:ext cx="10906920" cy="1540440"/>
          </a:xfrm>
          <a:prstGeom prst="rect">
            <a:avLst/>
          </a:prstGeom>
          <a:solidFill>
            <a:schemeClr val="accent1"/>
          </a:solidFill>
          <a:ln w="0">
            <a:noFill/>
          </a:ln>
        </p:spPr>
        <p:style>
          <a:lnRef idx="0"/>
          <a:fillRef idx="0"/>
          <a:effectRef idx="0"/>
          <a:fontRef idx="minor"/>
        </p:style>
      </p:sp>
      <p:sp>
        <p:nvSpPr>
          <p:cNvPr id="122" name="PlaceHolder 1"/>
          <p:cNvSpPr>
            <a:spLocks noGrp="1"/>
          </p:cNvSpPr>
          <p:nvPr>
            <p:ph type="title"/>
          </p:nvPr>
        </p:nvSpPr>
        <p:spPr>
          <a:xfrm>
            <a:off x="958680" y="800280"/>
            <a:ext cx="10263600" cy="1211040"/>
          </a:xfrm>
          <a:prstGeom prst="rect">
            <a:avLst/>
          </a:prstGeom>
          <a:noFill/>
          <a:ln w="0">
            <a:noFill/>
          </a:ln>
        </p:spPr>
        <p:txBody>
          <a:bodyPr lIns="90000" rIns="90000" tIns="45000" bIns="45000" anchor="ctr">
            <a:normAutofit/>
          </a:bodyPr>
          <a:p>
            <a:pPr>
              <a:lnSpc>
                <a:spcPct val="90000"/>
              </a:lnSpc>
              <a:buNone/>
            </a:pPr>
            <a:r>
              <a:rPr b="0" lang="es-ES" sz="4000" spc="-1" strike="noStrike">
                <a:solidFill>
                  <a:srgbClr val="ffffff"/>
                </a:solidFill>
                <a:latin typeface="Calibri Light"/>
                <a:ea typeface="DejaVu Sans"/>
              </a:rPr>
              <a:t>Visor</a:t>
            </a:r>
            <a:endParaRPr b="0" lang="es-ES" sz="4000" spc="-1" strike="noStrike">
              <a:solidFill>
                <a:srgbClr val="000000"/>
              </a:solidFill>
              <a:latin typeface="Arial"/>
            </a:endParaRPr>
          </a:p>
        </p:txBody>
      </p:sp>
      <p:sp>
        <p:nvSpPr>
          <p:cNvPr id="123" name="PlaceHolder 2"/>
          <p:cNvSpPr>
            <a:spLocks noGrp="1"/>
          </p:cNvSpPr>
          <p:nvPr>
            <p:ph/>
          </p:nvPr>
        </p:nvSpPr>
        <p:spPr>
          <a:xfrm>
            <a:off x="1367640" y="2490480"/>
            <a:ext cx="9707760" cy="3566160"/>
          </a:xfrm>
          <a:prstGeom prst="rect">
            <a:avLst/>
          </a:prstGeom>
          <a:noFill/>
          <a:ln w="0">
            <a:noFill/>
          </a:ln>
        </p:spPr>
        <p:txBody>
          <a:bodyPr lIns="90000" rIns="90000" tIns="45000" bIns="45000" anchor="ctr">
            <a:normAutofit/>
          </a:bodyPr>
          <a:p>
            <a:pPr marL="228600" indent="-228600">
              <a:lnSpc>
                <a:spcPct val="90000"/>
              </a:lnSpc>
              <a:spcBef>
                <a:spcPts val="1001"/>
              </a:spcBef>
              <a:buNone/>
              <a:tabLst>
                <a:tab algn="l" pos="0"/>
              </a:tabLst>
            </a:pPr>
            <a:r>
              <a:rPr b="0" lang="es-ES" sz="2400" spc="-1" strike="noStrike">
                <a:solidFill>
                  <a:srgbClr val="000000"/>
                </a:solidFill>
                <a:latin typeface="Calibri"/>
                <a:ea typeface="DejaVu Sans"/>
              </a:rPr>
              <a:t>Es lo que nos permite observar la imagen que se va a tomar. Se diferencian en:</a:t>
            </a:r>
            <a:endParaRPr b="0" lang="es-ES" sz="24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s-ES" sz="2400" spc="-1" strike="noStrike">
                <a:solidFill>
                  <a:srgbClr val="000000"/>
                </a:solidFill>
                <a:latin typeface="Calibri"/>
                <a:ea typeface="DejaVu Sans"/>
              </a:rPr>
              <a:t>Óptico o electrónico</a:t>
            </a:r>
            <a:endParaRPr b="0" lang="es-ES" sz="24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s-ES" sz="2400" spc="-1" strike="noStrike">
                <a:solidFill>
                  <a:srgbClr val="000000"/>
                </a:solidFill>
                <a:latin typeface="Calibri"/>
                <a:ea typeface="DejaVu Sans"/>
              </a:rPr>
              <a:t>Directa o a través del objetivo</a:t>
            </a:r>
            <a:endParaRPr b="0" lang="es-ES" sz="24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s-ES" sz="2400" spc="-1" strike="noStrike">
                <a:solidFill>
                  <a:srgbClr val="000000"/>
                </a:solidFill>
                <a:latin typeface="Calibri"/>
                <a:ea typeface="DejaVu Sans"/>
              </a:rPr>
              <a:t>La posición del visor</a:t>
            </a:r>
            <a:endParaRPr b="0" lang="es-E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Rectangle 9"/>
          <p:cNvSpPr/>
          <p:nvPr/>
        </p:nvSpPr>
        <p:spPr>
          <a:xfrm>
            <a:off x="0" y="0"/>
            <a:ext cx="1219104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5" name="Rectangle 11"/>
          <p:cNvSpPr/>
          <p:nvPr/>
        </p:nvSpPr>
        <p:spPr>
          <a:xfrm>
            <a:off x="548640" y="347400"/>
            <a:ext cx="11099880" cy="18003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26" name="PlaceHolder 1"/>
          <p:cNvSpPr>
            <a:spLocks noGrp="1"/>
          </p:cNvSpPr>
          <p:nvPr>
            <p:ph type="title"/>
          </p:nvPr>
        </p:nvSpPr>
        <p:spPr>
          <a:xfrm>
            <a:off x="838080" y="585360"/>
            <a:ext cx="10514520" cy="1324440"/>
          </a:xfrm>
          <a:prstGeom prst="rect">
            <a:avLst/>
          </a:prstGeom>
          <a:noFill/>
          <a:ln w="0">
            <a:noFill/>
          </a:ln>
        </p:spPr>
        <p:txBody>
          <a:bodyPr lIns="90000" rIns="90000" tIns="45000" bIns="45000" anchor="ctr">
            <a:normAutofit/>
          </a:bodyPr>
          <a:p>
            <a:pPr>
              <a:lnSpc>
                <a:spcPct val="90000"/>
              </a:lnSpc>
              <a:buNone/>
            </a:pPr>
            <a:r>
              <a:rPr b="0" lang="en-US" sz="4400" spc="-1" strike="noStrike">
                <a:solidFill>
                  <a:srgbClr val="ffffff"/>
                </a:solidFill>
                <a:latin typeface="Calibri Light"/>
                <a:ea typeface="DejaVu Sans"/>
              </a:rPr>
              <a:t>Visor de marco</a:t>
            </a:r>
            <a:endParaRPr b="0" lang="es-ES" sz="4400" spc="-1" strike="noStrike">
              <a:solidFill>
                <a:srgbClr val="000000"/>
              </a:solidFill>
              <a:latin typeface="Arial"/>
            </a:endParaRPr>
          </a:p>
        </p:txBody>
      </p:sp>
      <p:pic>
        <p:nvPicPr>
          <p:cNvPr id="127" name="Imagen 4" descr="Diagrama, Esquemático&#10;&#10;Descripción generada automáticamente"/>
          <p:cNvPicPr/>
          <p:nvPr/>
        </p:nvPicPr>
        <p:blipFill>
          <a:blip r:embed="rId1"/>
          <a:srcRect l="0" t="0" r="0" b="4295"/>
          <a:stretch/>
        </p:blipFill>
        <p:spPr>
          <a:xfrm>
            <a:off x="841320" y="2516760"/>
            <a:ext cx="6235200" cy="3659040"/>
          </a:xfrm>
          <a:prstGeom prst="rect">
            <a:avLst/>
          </a:prstGeom>
          <a:ln w="0">
            <a:noFill/>
          </a:ln>
        </p:spPr>
      </p:pic>
      <p:sp>
        <p:nvSpPr>
          <p:cNvPr id="128" name="CuadroTexto 4"/>
          <p:cNvSpPr/>
          <p:nvPr/>
        </p:nvSpPr>
        <p:spPr>
          <a:xfrm>
            <a:off x="7546680" y="2516760"/>
            <a:ext cx="3802680" cy="3659040"/>
          </a:xfrm>
          <a:prstGeom prst="rect">
            <a:avLst/>
          </a:prstGeom>
          <a:noFill/>
          <a:ln w="0">
            <a:noFill/>
          </a:ln>
        </p:spPr>
        <p:style>
          <a:lnRef idx="0"/>
          <a:fillRef idx="0"/>
          <a:effectRef idx="0"/>
          <a:fontRef idx="minor"/>
        </p:style>
        <p:txBody>
          <a:bodyPr numCol="1" spcCol="0" horzOverflow="overflow" vertOverflow="overflow" lIns="90000" rIns="90000" tIns="45000" bIns="45000" anchor="ctr">
            <a:normAutofit/>
          </a:bodyPr>
          <a:p>
            <a:pPr>
              <a:lnSpc>
                <a:spcPct val="90000"/>
              </a:lnSpc>
              <a:spcAft>
                <a:spcPts val="601"/>
              </a:spcAft>
              <a:buNone/>
            </a:pPr>
            <a:r>
              <a:rPr b="0" lang="en-US" sz="2200" spc="-1" strike="noStrike">
                <a:solidFill>
                  <a:srgbClr val="000000"/>
                </a:solidFill>
                <a:latin typeface="Calibri"/>
                <a:ea typeface="DejaVu Sans"/>
              </a:rPr>
              <a:t>Más básico de todos. Se utilizaba en las cámaras de usar y tirar.</a:t>
            </a:r>
            <a:endParaRPr b="0" lang="es-ES" sz="2200" spc="-1" strike="noStrike">
              <a:latin typeface="Arial"/>
            </a:endParaRPr>
          </a:p>
        </p:txBody>
      </p:sp>
    </p:spTree>
  </p:cSld>
  <p:transition spd="slow">
    <p:push dir="u"/>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1000"/>
                                  </p:stCondLst>
                                  <p:iterate type="el">
                                    <p:tmAbs val="100"/>
                                  </p:iterate>
                                  <p:childTnLst>
                                    <p:set>
                                      <p:cBhvr>
                                        <p:cTn id="6" dur="1" fill="hold">
                                          <p:stCondLst>
                                            <p:cond delay="0"/>
                                          </p:stCondLst>
                                        </p:cTn>
                                        <p:tgtEl>
                                          <p:spTgt spid="126"/>
                                        </p:tgtEl>
                                        <p:attrNameLst>
                                          <p:attrName>style.visibility</p:attrName>
                                        </p:attrNameLst>
                                      </p:cBhvr>
                                      <p:to>
                                        <p:strVal val="visible"/>
                                      </p:to>
                                    </p:set>
                                    <p:animEffect filter="fade" transition="in">
                                      <p:cBhvr additive="repl">
                                        <p:cTn id="7" dur="7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9" name="Rectangle 9"/>
          <p:cNvSpPr/>
          <p:nvPr/>
        </p:nvSpPr>
        <p:spPr>
          <a:xfrm>
            <a:off x="0" y="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0" name="Freeform: Shape 11"/>
          <p:cNvSpPr/>
          <p:nvPr/>
        </p:nvSpPr>
        <p:spPr>
          <a:xfrm flipH="1">
            <a:off x="-720" y="0"/>
            <a:ext cx="5961600" cy="6856920"/>
          </a:xfrm>
          <a:custGeom>
            <a:avLst/>
            <a:gdLst/>
            <a:ah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a:noFill/>
          </a:ln>
        </p:spPr>
        <p:style>
          <a:lnRef idx="0"/>
          <a:fillRef idx="0"/>
          <a:effectRef idx="0"/>
          <a:fontRef idx="minor"/>
        </p:style>
      </p:sp>
      <p:sp>
        <p:nvSpPr>
          <p:cNvPr id="131" name="PlaceHolder 1"/>
          <p:cNvSpPr>
            <a:spLocks noGrp="1"/>
          </p:cNvSpPr>
          <p:nvPr>
            <p:ph type="title"/>
          </p:nvPr>
        </p:nvSpPr>
        <p:spPr>
          <a:xfrm>
            <a:off x="838080" y="643320"/>
            <a:ext cx="3887280" cy="1799280"/>
          </a:xfrm>
          <a:prstGeom prst="rect">
            <a:avLst/>
          </a:prstGeom>
          <a:noFill/>
          <a:ln w="0">
            <a:noFill/>
          </a:ln>
        </p:spPr>
        <p:txBody>
          <a:bodyPr lIns="90000" rIns="90000" tIns="45000" bIns="45000" anchor="ctr">
            <a:normAutofit/>
          </a:bodyPr>
          <a:p>
            <a:pPr>
              <a:lnSpc>
                <a:spcPct val="90000"/>
              </a:lnSpc>
              <a:buNone/>
            </a:pPr>
            <a:r>
              <a:rPr b="0" lang="es-ES" sz="4400" spc="-1" strike="noStrike">
                <a:solidFill>
                  <a:srgbClr val="000000"/>
                </a:solidFill>
                <a:latin typeface="Calibri Light"/>
                <a:ea typeface="DejaVu Sans"/>
              </a:rPr>
              <a:t>Visor óptico</a:t>
            </a:r>
            <a:endParaRPr b="0" lang="es-ES" sz="4400" spc="-1" strike="noStrike">
              <a:solidFill>
                <a:srgbClr val="000000"/>
              </a:solidFill>
              <a:latin typeface="Arial"/>
            </a:endParaRPr>
          </a:p>
        </p:txBody>
      </p:sp>
      <p:sp>
        <p:nvSpPr>
          <p:cNvPr id="132" name="PlaceHolder 2"/>
          <p:cNvSpPr>
            <a:spLocks noGrp="1"/>
          </p:cNvSpPr>
          <p:nvPr>
            <p:ph/>
          </p:nvPr>
        </p:nvSpPr>
        <p:spPr>
          <a:xfrm>
            <a:off x="838080" y="2767320"/>
            <a:ext cx="3887280" cy="3552480"/>
          </a:xfrm>
          <a:prstGeom prst="rect">
            <a:avLst/>
          </a:prstGeom>
          <a:noFill/>
          <a:ln w="0">
            <a:noFill/>
          </a:ln>
        </p:spPr>
        <p:txBody>
          <a:bodyPr lIns="90000" rIns="90000" tIns="45000" bIns="45000" anchor="t">
            <a:normAutofit/>
          </a:bodyPr>
          <a:p>
            <a:pPr marL="228600" indent="-228600">
              <a:lnSpc>
                <a:spcPct val="90000"/>
              </a:lnSpc>
              <a:spcBef>
                <a:spcPts val="1001"/>
              </a:spcBef>
              <a:buNone/>
              <a:tabLst>
                <a:tab algn="l" pos="0"/>
              </a:tabLst>
            </a:pPr>
            <a:r>
              <a:rPr b="0" lang="es-ES" sz="2000" spc="-1" strike="noStrike">
                <a:solidFill>
                  <a:srgbClr val="000000"/>
                </a:solidFill>
                <a:latin typeface="Calibri"/>
                <a:ea typeface="DejaVu Sans"/>
              </a:rPr>
              <a:t>Visor independiente del objetivo.</a:t>
            </a:r>
            <a:endParaRPr b="0" lang="es-ES" sz="2000" spc="-1" strike="noStrike">
              <a:solidFill>
                <a:srgbClr val="000000"/>
              </a:solidFill>
              <a:latin typeface="Arial"/>
            </a:endParaRPr>
          </a:p>
          <a:p>
            <a:pPr marL="228600" indent="-228600">
              <a:lnSpc>
                <a:spcPct val="90000"/>
              </a:lnSpc>
              <a:spcBef>
                <a:spcPts val="1001"/>
              </a:spcBef>
              <a:buNone/>
              <a:tabLst>
                <a:tab algn="l" pos="0"/>
              </a:tabLst>
            </a:pPr>
            <a:endParaRPr b="0" lang="es-ES" sz="2000" spc="-1" strike="noStrike">
              <a:solidFill>
                <a:srgbClr val="000000"/>
              </a:solidFill>
              <a:latin typeface="Arial"/>
            </a:endParaRPr>
          </a:p>
          <a:p>
            <a:pPr marL="228600" indent="-228600">
              <a:lnSpc>
                <a:spcPct val="90000"/>
              </a:lnSpc>
              <a:spcBef>
                <a:spcPts val="1001"/>
              </a:spcBef>
              <a:buNone/>
              <a:tabLst>
                <a:tab algn="l" pos="0"/>
              </a:tabLst>
            </a:pPr>
            <a:r>
              <a:rPr b="0" lang="es-ES" sz="2000" spc="-1" strike="noStrike">
                <a:solidFill>
                  <a:srgbClr val="000000"/>
                </a:solidFill>
                <a:latin typeface="Calibri"/>
                <a:ea typeface="DejaVu Sans"/>
              </a:rPr>
              <a:t>Se basa en el uso de varias lentes que producen una imagen de la escena</a:t>
            </a:r>
            <a:endParaRPr b="0" lang="es-ES" sz="2000" spc="-1" strike="noStrike">
              <a:solidFill>
                <a:srgbClr val="000000"/>
              </a:solidFill>
              <a:latin typeface="Arial"/>
            </a:endParaRPr>
          </a:p>
          <a:p>
            <a:pPr marL="228600" indent="-228600">
              <a:lnSpc>
                <a:spcPct val="90000"/>
              </a:lnSpc>
              <a:spcBef>
                <a:spcPts val="1001"/>
              </a:spcBef>
              <a:buNone/>
              <a:tabLst>
                <a:tab algn="l" pos="0"/>
              </a:tabLst>
            </a:pPr>
            <a:endParaRPr b="0" lang="es-ES" sz="2000" spc="-1" strike="noStrike">
              <a:solidFill>
                <a:srgbClr val="000000"/>
              </a:solidFill>
              <a:latin typeface="Arial"/>
            </a:endParaRPr>
          </a:p>
          <a:p>
            <a:pPr marL="228600" indent="-228600">
              <a:lnSpc>
                <a:spcPct val="90000"/>
              </a:lnSpc>
              <a:spcBef>
                <a:spcPts val="1001"/>
              </a:spcBef>
              <a:buNone/>
              <a:tabLst>
                <a:tab algn="l" pos="0"/>
              </a:tabLst>
            </a:pPr>
            <a:r>
              <a:rPr b="0" lang="es-ES" sz="2000" spc="-1" strike="noStrike">
                <a:solidFill>
                  <a:srgbClr val="000000"/>
                </a:solidFill>
                <a:latin typeface="Calibri"/>
                <a:ea typeface="DejaVu Sans"/>
              </a:rPr>
              <a:t>Se produce el </a:t>
            </a:r>
            <a:r>
              <a:rPr b="0" lang="es-ES" sz="2000" spc="-1" strike="noStrike" u="sng">
                <a:solidFill>
                  <a:srgbClr val="0563c1"/>
                </a:solidFill>
                <a:uFillTx/>
                <a:latin typeface="Calibri"/>
                <a:ea typeface="DejaVu Sans"/>
                <a:hlinkClick r:id="rId1"/>
              </a:rPr>
              <a:t>error de paralaje.</a:t>
            </a:r>
            <a:endParaRPr b="0" lang="es-ES" sz="2000" spc="-1" strike="noStrike">
              <a:solidFill>
                <a:srgbClr val="000000"/>
              </a:solidFill>
              <a:latin typeface="Arial"/>
            </a:endParaRPr>
          </a:p>
          <a:p>
            <a:pPr marL="228600" indent="-228600">
              <a:lnSpc>
                <a:spcPct val="90000"/>
              </a:lnSpc>
              <a:spcBef>
                <a:spcPts val="1001"/>
              </a:spcBef>
              <a:buNone/>
              <a:tabLst>
                <a:tab algn="l" pos="0"/>
              </a:tabLst>
            </a:pPr>
            <a:endParaRPr b="0" lang="es-ES" sz="2000" spc="-1" strike="noStrike">
              <a:solidFill>
                <a:srgbClr val="000000"/>
              </a:solidFill>
              <a:latin typeface="Arial"/>
            </a:endParaRPr>
          </a:p>
        </p:txBody>
      </p:sp>
      <p:pic>
        <p:nvPicPr>
          <p:cNvPr id="133" name="Imagen 5" descr=""/>
          <p:cNvPicPr/>
          <p:nvPr/>
        </p:nvPicPr>
        <p:blipFill>
          <a:blip r:embed="rId2"/>
          <a:stretch/>
        </p:blipFill>
        <p:spPr>
          <a:xfrm>
            <a:off x="6168240" y="1874520"/>
            <a:ext cx="5379120" cy="3078720"/>
          </a:xfrm>
          <a:prstGeom prst="rect">
            <a:avLst/>
          </a:prstGeom>
          <a:ln w="0">
            <a:noFill/>
          </a:ln>
        </p:spPr>
      </p:pic>
    </p:spTree>
  </p:cSld>
  <p:transition spd="slow">
    <p:wipe dir="l"/>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4" name="PlaceHolder 1"/>
          <p:cNvSpPr>
            <a:spLocks noGrp="1"/>
          </p:cNvSpPr>
          <p:nvPr>
            <p:ph type="title"/>
          </p:nvPr>
        </p:nvSpPr>
        <p:spPr>
          <a:xfrm>
            <a:off x="649080" y="338400"/>
            <a:ext cx="3683880" cy="1607400"/>
          </a:xfrm>
          <a:prstGeom prst="rect">
            <a:avLst/>
          </a:prstGeom>
          <a:noFill/>
          <a:ln w="0">
            <a:noFill/>
          </a:ln>
        </p:spPr>
        <p:txBody>
          <a:bodyPr lIns="90000" rIns="90000" tIns="45000" bIns="45000" anchor="ctr">
            <a:normAutofit/>
          </a:bodyPr>
          <a:p>
            <a:pPr>
              <a:lnSpc>
                <a:spcPct val="90000"/>
              </a:lnSpc>
              <a:buNone/>
            </a:pPr>
            <a:r>
              <a:rPr b="0" lang="es-ES" sz="3600" spc="-1" strike="noStrike">
                <a:solidFill>
                  <a:srgbClr val="000000"/>
                </a:solidFill>
                <a:latin typeface="Calibri Light"/>
                <a:ea typeface="DejaVu Sans"/>
              </a:rPr>
              <a:t>Visor réflex</a:t>
            </a:r>
            <a:endParaRPr b="0" lang="es-ES" sz="3600" spc="-1" strike="noStrike">
              <a:solidFill>
                <a:srgbClr val="000000"/>
              </a:solidFill>
              <a:latin typeface="Arial"/>
            </a:endParaRPr>
          </a:p>
        </p:txBody>
      </p:sp>
      <p:sp>
        <p:nvSpPr>
          <p:cNvPr id="135" name="PlaceHolder 2"/>
          <p:cNvSpPr>
            <a:spLocks noGrp="1"/>
          </p:cNvSpPr>
          <p:nvPr>
            <p:ph/>
          </p:nvPr>
        </p:nvSpPr>
        <p:spPr>
          <a:xfrm>
            <a:off x="4863960" y="338400"/>
            <a:ext cx="6674400" cy="1604160"/>
          </a:xfrm>
          <a:prstGeom prst="rect">
            <a:avLst/>
          </a:prstGeom>
          <a:noFill/>
          <a:ln w="0">
            <a:noFill/>
          </a:ln>
        </p:spPr>
        <p:txBody>
          <a:bodyPr lIns="90000" rIns="90000" tIns="45000" bIns="45000" anchor="ctr">
            <a:normAutofit/>
          </a:bodyPr>
          <a:p>
            <a:pPr marL="228600" indent="-228600">
              <a:lnSpc>
                <a:spcPct val="90000"/>
              </a:lnSpc>
              <a:spcBef>
                <a:spcPts val="1001"/>
              </a:spcBef>
              <a:buNone/>
              <a:tabLst>
                <a:tab algn="l" pos="0"/>
              </a:tabLst>
            </a:pPr>
            <a:r>
              <a:rPr b="0" lang="es-ES" sz="2000" spc="-1" strike="noStrike">
                <a:solidFill>
                  <a:srgbClr val="000000"/>
                </a:solidFill>
                <a:latin typeface="Calibri"/>
                <a:ea typeface="DejaVu Sans"/>
              </a:rPr>
              <a:t>Visor óptico que muestra la imagen que proyecta el objetivo.</a:t>
            </a:r>
            <a:endParaRPr b="0" lang="es-ES" sz="2000" spc="-1" strike="noStrike">
              <a:solidFill>
                <a:srgbClr val="000000"/>
              </a:solidFill>
              <a:latin typeface="Arial"/>
            </a:endParaRPr>
          </a:p>
          <a:p>
            <a:pPr marL="228600" indent="-228600">
              <a:lnSpc>
                <a:spcPct val="90000"/>
              </a:lnSpc>
              <a:spcBef>
                <a:spcPts val="1001"/>
              </a:spcBef>
              <a:buNone/>
              <a:tabLst>
                <a:tab algn="l" pos="0"/>
              </a:tabLst>
            </a:pPr>
            <a:r>
              <a:rPr b="0" lang="es-ES" sz="2000" spc="-1" strike="noStrike">
                <a:solidFill>
                  <a:srgbClr val="000000"/>
                </a:solidFill>
                <a:latin typeface="Calibri"/>
                <a:ea typeface="DejaVu Sans"/>
              </a:rPr>
              <a:t>Tiene un espejo y una pantalla de enfoque.</a:t>
            </a:r>
            <a:endParaRPr b="0" lang="es-ES" sz="2000" spc="-1" strike="noStrike">
              <a:solidFill>
                <a:srgbClr val="000000"/>
              </a:solidFill>
              <a:latin typeface="Arial"/>
            </a:endParaRPr>
          </a:p>
        </p:txBody>
      </p:sp>
      <p:sp>
        <p:nvSpPr>
          <p:cNvPr id="136" name="Rectangle 9"/>
          <p:cNvSpPr/>
          <p:nvPr/>
        </p:nvSpPr>
        <p:spPr>
          <a:xfrm>
            <a:off x="0" y="2211120"/>
            <a:ext cx="12191040" cy="46458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137" name="Rounded Rectangle 26"/>
          <p:cNvSpPr/>
          <p:nvPr/>
        </p:nvSpPr>
        <p:spPr>
          <a:xfrm>
            <a:off x="321480" y="2423160"/>
            <a:ext cx="5612400" cy="3929400"/>
          </a:xfrm>
          <a:prstGeom prst="roundRect">
            <a:avLst>
              <a:gd name="adj" fmla="val 0"/>
            </a:avLst>
          </a:prstGeom>
          <a:solidFill>
            <a:srgbClr val="ffffff"/>
          </a:solidFill>
          <a:ln w="9525">
            <a:solidFill>
              <a:srgbClr val="c8caca"/>
            </a:solidFill>
          </a:ln>
          <a:effectLst>
            <a:outerShdw algn="t" blurRad="5724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138" name="Imagen 4" descr="Diagrama&#10;&#10;Descripción generada automáticamente"/>
          <p:cNvPicPr/>
          <p:nvPr/>
        </p:nvPicPr>
        <p:blipFill>
          <a:blip r:embed="rId1"/>
          <a:stretch/>
        </p:blipFill>
        <p:spPr>
          <a:xfrm>
            <a:off x="699480" y="2742480"/>
            <a:ext cx="4856760" cy="3290760"/>
          </a:xfrm>
          <a:prstGeom prst="rect">
            <a:avLst/>
          </a:prstGeom>
          <a:ln w="0">
            <a:noFill/>
          </a:ln>
        </p:spPr>
      </p:pic>
      <p:sp>
        <p:nvSpPr>
          <p:cNvPr id="139" name="Rounded Rectangle 16"/>
          <p:cNvSpPr/>
          <p:nvPr/>
        </p:nvSpPr>
        <p:spPr>
          <a:xfrm>
            <a:off x="6254640" y="2423160"/>
            <a:ext cx="5612400" cy="3929400"/>
          </a:xfrm>
          <a:prstGeom prst="roundRect">
            <a:avLst>
              <a:gd name="adj" fmla="val 0"/>
            </a:avLst>
          </a:prstGeom>
          <a:solidFill>
            <a:srgbClr val="ffffff"/>
          </a:solidFill>
          <a:ln w="9525">
            <a:solidFill>
              <a:srgbClr val="c8caca"/>
            </a:solidFill>
          </a:ln>
          <a:effectLst>
            <a:outerShdw algn="t" blurRad="5724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140" name="Imagen 5" descr="Interfaz de usuario gráfica&#10;&#10;Descripción generada automáticamente"/>
          <p:cNvPicPr/>
          <p:nvPr/>
        </p:nvPicPr>
        <p:blipFill>
          <a:blip r:embed="rId2"/>
          <a:stretch/>
        </p:blipFill>
        <p:spPr>
          <a:xfrm>
            <a:off x="6576480" y="2857680"/>
            <a:ext cx="4973400" cy="3060000"/>
          </a:xfrm>
          <a:prstGeom prst="rect">
            <a:avLst/>
          </a:prstGeom>
          <a:ln w="0">
            <a:noFill/>
          </a:ln>
        </p:spPr>
      </p:pic>
    </p:spTree>
  </p:cSld>
  <p:transition spd="med">
    <p:pull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TotalTime>
  <Application>LibreOffice/7.3.6.2$Linux_X86_64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2022-11-05T09:49:21Z</dcterms:created>
  <dc:creator/>
  <dc:description/>
  <dc:language>es-ES</dc:language>
  <cp:lastModifiedBy/>
  <dcterms:modified xsi:type="dcterms:W3CDTF">2022-11-08T14:32:06Z</dcterms:modified>
  <cp:revision>586</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19</vt:i4>
  </property>
</Properties>
</file>